
<file path=[Content_Types].xml><?xml version="1.0" encoding="utf-8"?>
<Types xmlns="http://schemas.openxmlformats.org/package/2006/content-types">
  <Default Extension="xml" ContentType="application/xml"/>
  <Default Extension="jpeg" ContentType="image/jpeg"/>
  <Default Extension="jpg" ContentType="image/jpeg"/>
  <Default Extension="mp4" ContentType="video/unknown"/>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embeddings/oleObject3.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 id="2147483687" r:id="rId3"/>
  </p:sldMasterIdLst>
  <p:notesMasterIdLst>
    <p:notesMasterId r:id="rId42"/>
  </p:notesMasterIdLst>
  <p:sldIdLst>
    <p:sldId id="347" r:id="rId4"/>
    <p:sldId id="287" r:id="rId5"/>
    <p:sldId id="369" r:id="rId6"/>
    <p:sldId id="367" r:id="rId7"/>
    <p:sldId id="459" r:id="rId8"/>
    <p:sldId id="458" r:id="rId9"/>
    <p:sldId id="350" r:id="rId10"/>
    <p:sldId id="457" r:id="rId11"/>
    <p:sldId id="324" r:id="rId12"/>
    <p:sldId id="256" r:id="rId13"/>
    <p:sldId id="289" r:id="rId14"/>
    <p:sldId id="291" r:id="rId15"/>
    <p:sldId id="453" r:id="rId16"/>
    <p:sldId id="468" r:id="rId17"/>
    <p:sldId id="469" r:id="rId18"/>
    <p:sldId id="386" r:id="rId19"/>
    <p:sldId id="462" r:id="rId20"/>
    <p:sldId id="326" r:id="rId21"/>
    <p:sldId id="382" r:id="rId22"/>
    <p:sldId id="455" r:id="rId23"/>
    <p:sldId id="456" r:id="rId24"/>
    <p:sldId id="337" r:id="rId25"/>
    <p:sldId id="333" r:id="rId26"/>
    <p:sldId id="466" r:id="rId27"/>
    <p:sldId id="467" r:id="rId28"/>
    <p:sldId id="422" r:id="rId29"/>
    <p:sldId id="463" r:id="rId30"/>
    <p:sldId id="465" r:id="rId31"/>
    <p:sldId id="464" r:id="rId32"/>
    <p:sldId id="377" r:id="rId33"/>
    <p:sldId id="372" r:id="rId34"/>
    <p:sldId id="376" r:id="rId35"/>
    <p:sldId id="411" r:id="rId36"/>
    <p:sldId id="452" r:id="rId37"/>
    <p:sldId id="460" r:id="rId38"/>
    <p:sldId id="368" r:id="rId39"/>
    <p:sldId id="461" r:id="rId40"/>
    <p:sldId id="348" r:id="rId41"/>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56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p:restoredTop sz="94660"/>
  </p:normalViewPr>
  <p:slideViewPr>
    <p:cSldViewPr showGuides="1">
      <p:cViewPr varScale="1">
        <p:scale>
          <a:sx n="87" d="100"/>
          <a:sy n="87" d="100"/>
        </p:scale>
        <p:origin x="-448" y="-96"/>
      </p:cViewPr>
      <p:guideLst>
        <p:guide orient="horz" pos="2160"/>
        <p:guide pos="2880"/>
      </p:guideLst>
    </p:cSldViewPr>
  </p:slideViewPr>
  <p:notesTextViewPr>
    <p:cViewPr>
      <p:scale>
        <a:sx n="3" d="2"/>
        <a:sy n="3" d="2"/>
      </p:scale>
      <p:origin x="0" y="0"/>
    </p:cViewPr>
  </p:notesTextViewPr>
  <p:sorterViewPr showFormatting="0">
    <p:cViewPr>
      <p:scale>
        <a:sx n="100" d="100"/>
        <a:sy n="100" d="100"/>
      </p:scale>
      <p:origin x="0" y="-8250"/>
    </p:cViewPr>
  </p:sorterViewPr>
  <p:notesViewPr>
    <p:cSldViewPr>
      <p:cViewPr varScale="1">
        <p:scale>
          <a:sx n="55" d="100"/>
          <a:sy n="55" d="100"/>
        </p:scale>
        <p:origin x="2880" y="84"/>
      </p:cViewPr>
      <p:guideLst/>
    </p:cSldViewPr>
  </p:notesViewPr>
  <p:gridSpacing cx="72006" cy="72006"/>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ocuments\Chickpea%20Intercrop\Commercial%20acreage%20survey.xlsx" TargetMode="External"/><Relationship Id="rId2" Type="http://schemas.microsoft.com/office/2011/relationships/chartStyle" Target="style1.xml"/><Relationship Id="rId3" Type="http://schemas.microsoft.com/office/2011/relationships/chartColorStyle" Target="colors1.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4" Type="http://schemas.microsoft.com/office/2011/relationships/chartColorStyle" Target="colors2.xml"/><Relationship Id="rId1" Type="http://schemas.openxmlformats.org/officeDocument/2006/relationships/themeOverride" Target="../theme/themeOverride1.xml"/><Relationship Id="rId2"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cap="none" spc="20" baseline="0">
                <a:solidFill>
                  <a:schemeClr val="dk1">
                    <a:lumMod val="50000"/>
                    <a:lumOff val="50000"/>
                  </a:schemeClr>
                </a:solidFill>
                <a:latin typeface="Arial" panose="020B0604020202020204" pitchFamily="34" charset="0"/>
                <a:ea typeface="+mn-ea"/>
                <a:cs typeface="Arial" panose="020B0604020202020204" pitchFamily="34" charset="0"/>
              </a:defRPr>
            </a:pPr>
            <a:r>
              <a:rPr lang="en-US">
                <a:latin typeface="Arial" panose="020B0604020202020204" pitchFamily="34" charset="0"/>
                <a:cs typeface="Arial" panose="020B0604020202020204" pitchFamily="34" charset="0"/>
              </a:rPr>
              <a:t>Commercial Chickpea Flax Intercrop Acres</a:t>
            </a:r>
          </a:p>
        </c:rich>
      </c:tx>
      <c:layout>
        <c:manualLayout>
          <c:xMode val="edge"/>
          <c:yMode val="edge"/>
          <c:x val="0.132753742083368"/>
          <c:y val="0.0210336896948409"/>
        </c:manualLayout>
      </c:layout>
      <c:overlay val="0"/>
      <c:spPr>
        <a:noFill/>
        <a:ln>
          <a:noFill/>
        </a:ln>
        <a:effectLst/>
      </c:spPr>
    </c:title>
    <c:autoTitleDeleted val="0"/>
    <c:plotArea>
      <c:layout/>
      <c:lineChart>
        <c:grouping val="standard"/>
        <c:varyColors val="0"/>
        <c:ser>
          <c:idx val="0"/>
          <c:order val="0"/>
          <c:tx>
            <c:strRef>
              <c:f>"SK Acres"</c:f>
              <c:strCache>
                <c:ptCount val="1"/>
                <c:pt idx="0">
                  <c:v>SK Acres</c:v>
                </c:pt>
              </c:strCache>
            </c:strRef>
          </c:tx>
          <c:spPr>
            <a:ln w="22225" cap="rnd" cmpd="sng" algn="ctr">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'[Commercial acreage survey.xlsx]Sheet1'!$N$21:$N$27</c:f>
              <c:strCache>
                <c:ptCount val="7"/>
                <c:pt idx="0">
                  <c:v>2012</c:v>
                </c:pt>
                <c:pt idx="1">
                  <c:v>2013</c:v>
                </c:pt>
                <c:pt idx="2">
                  <c:v>2014</c:v>
                </c:pt>
                <c:pt idx="3">
                  <c:v>2015</c:v>
                </c:pt>
                <c:pt idx="4">
                  <c:v>2016</c:v>
                </c:pt>
                <c:pt idx="5">
                  <c:v>2017</c:v>
                </c:pt>
                <c:pt idx="6">
                  <c:v>2018 *</c:v>
                </c:pt>
              </c:strCache>
            </c:strRef>
          </c:cat>
          <c:val>
            <c:numRef>
              <c:f>'[Commercial acreage survey.xlsx]Sheet1'!$O$21:$O$27</c:f>
              <c:numCache>
                <c:formatCode>General</c:formatCode>
                <c:ptCount val="7"/>
                <c:pt idx="0">
                  <c:v>350.0</c:v>
                </c:pt>
                <c:pt idx="1">
                  <c:v>450.0</c:v>
                </c:pt>
                <c:pt idx="2">
                  <c:v>300.0</c:v>
                </c:pt>
                <c:pt idx="3">
                  <c:v>2250.0</c:v>
                </c:pt>
                <c:pt idx="4">
                  <c:v>1650.0</c:v>
                </c:pt>
                <c:pt idx="5">
                  <c:v>3305.0</c:v>
                </c:pt>
                <c:pt idx="6">
                  <c:v>5980.0</c:v>
                </c:pt>
              </c:numCache>
            </c:numRef>
          </c:val>
          <c:smooth val="0"/>
          <c:extLst xmlns:c16r2="http://schemas.microsoft.com/office/drawing/2015/06/chart">
            <c:ext xmlns:c16="http://schemas.microsoft.com/office/drawing/2014/chart" uri="{C3380CC4-5D6E-409C-BE32-E72D297353CC}">
              <c16:uniqueId val="{00000000-4F1F-45A5-B3F7-F5B707178384}"/>
            </c:ext>
          </c:extLst>
        </c:ser>
        <c:ser>
          <c:idx val="1"/>
          <c:order val="1"/>
          <c:tx>
            <c:strRef>
              <c:f>"Total Acres"</c:f>
              <c:strCache>
                <c:ptCount val="1"/>
                <c:pt idx="0">
                  <c:v>Total Acres</c:v>
                </c:pt>
              </c:strCache>
            </c:strRef>
          </c:tx>
          <c:spPr>
            <a:ln w="22225" cap="rnd" cmpd="sng" algn="ctr">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val>
            <c:numRef>
              <c:f>'[Commercial acreage survey.xlsx]Sheet1'!$P$21:$P$27</c:f>
              <c:numCache>
                <c:formatCode>General</c:formatCode>
                <c:ptCount val="7"/>
                <c:pt idx="0">
                  <c:v>350.0</c:v>
                </c:pt>
                <c:pt idx="1">
                  <c:v>450.0</c:v>
                </c:pt>
                <c:pt idx="2">
                  <c:v>300.0</c:v>
                </c:pt>
                <c:pt idx="3">
                  <c:v>2250.0</c:v>
                </c:pt>
                <c:pt idx="4">
                  <c:v>1650.0</c:v>
                </c:pt>
                <c:pt idx="5">
                  <c:v>4500.0</c:v>
                </c:pt>
                <c:pt idx="6">
                  <c:v>8300.0</c:v>
                </c:pt>
              </c:numCache>
            </c:numRef>
          </c:val>
          <c:smooth val="0"/>
          <c:extLst xmlns:c16r2="http://schemas.microsoft.com/office/drawing/2015/06/chart">
            <c:ext xmlns:c16="http://schemas.microsoft.com/office/drawing/2014/chart" uri="{C3380CC4-5D6E-409C-BE32-E72D297353CC}">
              <c16:uniqueId val="{00000001-4F1F-45A5-B3F7-F5B707178384}"/>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2116194968"/>
        <c:axId val="-2116203256"/>
      </c:lineChart>
      <c:catAx>
        <c:axId val="-211619496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0" i="0" u="none" strike="noStrike" kern="1200" spc="20" baseline="0">
                <a:solidFill>
                  <a:schemeClr val="dk1">
                    <a:lumMod val="65000"/>
                    <a:lumOff val="35000"/>
                  </a:schemeClr>
                </a:solidFill>
                <a:latin typeface="+mn-lt"/>
                <a:ea typeface="+mn-ea"/>
                <a:cs typeface="+mn-cs"/>
              </a:defRPr>
            </a:pPr>
            <a:endParaRPr lang="en-US"/>
          </a:p>
        </c:txPr>
        <c:crossAx val="-2116203256"/>
        <c:crosses val="autoZero"/>
        <c:auto val="1"/>
        <c:lblAlgn val="ctr"/>
        <c:lblOffset val="100"/>
        <c:noMultiLvlLbl val="0"/>
      </c:catAx>
      <c:valAx>
        <c:axId val="-2116203256"/>
        <c:scaling>
          <c:orientation val="minMax"/>
        </c:scaling>
        <c:delete val="0"/>
        <c:axPos val="l"/>
        <c:title>
          <c:tx>
            <c:rich>
              <a:bodyPr rot="-5400000" spcFirstLastPara="1" vertOverflow="ellipsis" vert="horz" wrap="square" anchor="ctr" anchorCtr="1"/>
              <a:lstStyle/>
              <a:p>
                <a:pPr>
                  <a:defRPr sz="1800" b="0" i="0" u="none" strike="noStrike" kern="1200" cap="all" baseline="0">
                    <a:solidFill>
                      <a:schemeClr val="dk1">
                        <a:lumMod val="65000"/>
                        <a:lumOff val="35000"/>
                      </a:schemeClr>
                    </a:solidFill>
                    <a:latin typeface="+mn-lt"/>
                    <a:ea typeface="+mn-ea"/>
                    <a:cs typeface="+mn-cs"/>
                  </a:defRPr>
                </a:pPr>
                <a:r>
                  <a:rPr lang="en-US" dirty="0"/>
                  <a:t>Acres </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spc="20" baseline="0">
                <a:solidFill>
                  <a:schemeClr val="dk1">
                    <a:lumMod val="65000"/>
                    <a:lumOff val="35000"/>
                  </a:schemeClr>
                </a:solidFill>
                <a:latin typeface="+mn-lt"/>
                <a:ea typeface="+mn-ea"/>
                <a:cs typeface="+mn-cs"/>
              </a:defRPr>
            </a:pPr>
            <a:endParaRPr lang="en-US"/>
          </a:p>
        </c:txPr>
        <c:crossAx val="-2116194968"/>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2160" b="0" i="0" u="none" strike="noStrike" kern="1200" spc="0" baseline="0">
                <a:solidFill>
                  <a:schemeClr val="tx1">
                    <a:lumMod val="65000"/>
                    <a:lumOff val="35000"/>
                  </a:schemeClr>
                </a:solidFill>
                <a:latin typeface="+mn-lt"/>
                <a:ea typeface="+mn-ea"/>
                <a:cs typeface="+mn-cs"/>
              </a:defRPr>
            </a:pPr>
            <a:r>
              <a:rPr lang="en-CA"/>
              <a:t>2017 Redvers Yields</a:t>
            </a:r>
          </a:p>
        </c:rich>
      </c:tx>
      <c:layout>
        <c:manualLayout>
          <c:xMode val="edge"/>
          <c:yMode val="edge"/>
          <c:x val="0.297074829931973"/>
          <c:y val="0.0229885057471264"/>
        </c:manualLayout>
      </c:layout>
      <c:overlay val="0"/>
      <c:spPr>
        <a:noFill/>
        <a:ln>
          <a:noFill/>
        </a:ln>
        <a:effectLst/>
      </c:spPr>
    </c:title>
    <c:autoTitleDeleted val="0"/>
    <c:plotArea>
      <c:layout>
        <c:manualLayout>
          <c:layoutTarget val="inner"/>
          <c:xMode val="edge"/>
          <c:yMode val="edge"/>
          <c:x val="0.232593288220256"/>
          <c:y val="0.171712947455205"/>
          <c:w val="0.711517845983538"/>
          <c:h val="0.632553587051618"/>
        </c:manualLayout>
      </c:layout>
      <c:barChart>
        <c:barDir val="bar"/>
        <c:grouping val="stacked"/>
        <c:varyColors val="0"/>
        <c:ser>
          <c:idx val="1"/>
          <c:order val="0"/>
          <c:tx>
            <c:strRef>
              <c:f>'[Field Book Mustard Intercrop 1.xlsx]Sheet6'!$O$2</c:f>
              <c:strCache>
                <c:ptCount val="1"/>
                <c:pt idx="0">
                  <c:v>Lentil </c:v>
                </c:pt>
              </c:strCache>
            </c:strRef>
          </c:tx>
          <c:spPr>
            <a:solidFill>
              <a:schemeClr val="accent2"/>
            </a:solidFill>
            <a:ln>
              <a:noFill/>
            </a:ln>
            <a:effectLst/>
          </c:spPr>
          <c:invertIfNegative val="0"/>
          <c:cat>
            <c:strRef>
              <c:f>'[Field Book Mustard Intercrop 1.xlsx]Sheet6'!$M$3:$M$8</c:f>
              <c:strCache>
                <c:ptCount val="6"/>
                <c:pt idx="0">
                  <c:v>Glentil </c:v>
                </c:pt>
                <c:pt idx="1">
                  <c:v>Glentil/Bmust</c:v>
                </c:pt>
                <c:pt idx="2">
                  <c:v>Glentil/Ymust</c:v>
                </c:pt>
                <c:pt idx="3">
                  <c:v>Rlentil</c:v>
                </c:pt>
                <c:pt idx="4">
                  <c:v>Rlentil/Bmust</c:v>
                </c:pt>
                <c:pt idx="5">
                  <c:v>Rlentil/Ymust</c:v>
                </c:pt>
              </c:strCache>
            </c:strRef>
          </c:cat>
          <c:val>
            <c:numRef>
              <c:f>'[Field Book Mustard Intercrop 1.xlsx]Sheet6'!$O$3:$O$8</c:f>
              <c:numCache>
                <c:formatCode>General</c:formatCode>
                <c:ptCount val="6"/>
                <c:pt idx="0">
                  <c:v>2558.3</c:v>
                </c:pt>
                <c:pt idx="1">
                  <c:v>2316.0</c:v>
                </c:pt>
                <c:pt idx="2">
                  <c:v>2429.7</c:v>
                </c:pt>
                <c:pt idx="3">
                  <c:v>3119.806</c:v>
                </c:pt>
                <c:pt idx="4">
                  <c:v>2678.0</c:v>
                </c:pt>
                <c:pt idx="5">
                  <c:v>2558.3</c:v>
                </c:pt>
              </c:numCache>
            </c:numRef>
          </c:val>
          <c:extLst xmlns:c16r2="http://schemas.microsoft.com/office/drawing/2015/06/chart">
            <c:ext xmlns:c16="http://schemas.microsoft.com/office/drawing/2014/chart" uri="{C3380CC4-5D6E-409C-BE32-E72D297353CC}">
              <c16:uniqueId val="{00000000-A4C1-44EB-B11C-FD18D6BF82B2}"/>
            </c:ext>
          </c:extLst>
        </c:ser>
        <c:ser>
          <c:idx val="2"/>
          <c:order val="1"/>
          <c:tx>
            <c:strRef>
              <c:f>'[Field Book Mustard Intercrop 1.xlsx]Sheet6'!$P$2</c:f>
              <c:strCache>
                <c:ptCount val="1"/>
                <c:pt idx="0">
                  <c:v>Mustard </c:v>
                </c:pt>
              </c:strCache>
            </c:strRef>
          </c:tx>
          <c:spPr>
            <a:solidFill>
              <a:schemeClr val="accent3"/>
            </a:solidFill>
            <a:ln>
              <a:noFill/>
            </a:ln>
            <a:effectLst/>
          </c:spPr>
          <c:invertIfNegative val="0"/>
          <c:cat>
            <c:strRef>
              <c:f>'[Field Book Mustard Intercrop 1.xlsx]Sheet6'!$M$3:$M$8</c:f>
              <c:strCache>
                <c:ptCount val="6"/>
                <c:pt idx="0">
                  <c:v>Glentil </c:v>
                </c:pt>
                <c:pt idx="1">
                  <c:v>Glentil/Bmust</c:v>
                </c:pt>
                <c:pt idx="2">
                  <c:v>Glentil/Ymust</c:v>
                </c:pt>
                <c:pt idx="3">
                  <c:v>Rlentil</c:v>
                </c:pt>
                <c:pt idx="4">
                  <c:v>Rlentil/Bmust</c:v>
                </c:pt>
                <c:pt idx="5">
                  <c:v>Rlentil/Ymust</c:v>
                </c:pt>
              </c:strCache>
            </c:strRef>
          </c:cat>
          <c:val>
            <c:numRef>
              <c:f>'[Field Book Mustard Intercrop 1.xlsx]Sheet6'!$P$3:$P$8</c:f>
              <c:numCache>
                <c:formatCode>General</c:formatCode>
                <c:ptCount val="6"/>
                <c:pt idx="0">
                  <c:v>0.0</c:v>
                </c:pt>
                <c:pt idx="1">
                  <c:v>357.1569999999999</c:v>
                </c:pt>
                <c:pt idx="2">
                  <c:v>346.21</c:v>
                </c:pt>
                <c:pt idx="4">
                  <c:v>406.374</c:v>
                </c:pt>
                <c:pt idx="5">
                  <c:v>384.035</c:v>
                </c:pt>
              </c:numCache>
            </c:numRef>
          </c:val>
          <c:extLst xmlns:c16r2="http://schemas.microsoft.com/office/drawing/2015/06/chart">
            <c:ext xmlns:c16="http://schemas.microsoft.com/office/drawing/2014/chart" uri="{C3380CC4-5D6E-409C-BE32-E72D297353CC}">
              <c16:uniqueId val="{00000001-A4C1-44EB-B11C-FD18D6BF82B2}"/>
            </c:ext>
          </c:extLst>
        </c:ser>
        <c:dLbls>
          <c:showLegendKey val="0"/>
          <c:showVal val="0"/>
          <c:showCatName val="0"/>
          <c:showSerName val="0"/>
          <c:showPercent val="0"/>
          <c:showBubbleSize val="0"/>
        </c:dLbls>
        <c:gapWidth val="150"/>
        <c:overlap val="100"/>
        <c:axId val="-2117059384"/>
        <c:axId val="-2117062184"/>
      </c:barChart>
      <c:catAx>
        <c:axId val="-2117059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800" b="0" i="0" u="none" strike="noStrike" kern="1200" baseline="0">
                <a:solidFill>
                  <a:schemeClr val="tx1">
                    <a:lumMod val="65000"/>
                    <a:lumOff val="35000"/>
                  </a:schemeClr>
                </a:solidFill>
                <a:latin typeface="+mn-lt"/>
                <a:ea typeface="+mn-ea"/>
                <a:cs typeface="+mn-cs"/>
              </a:defRPr>
            </a:pPr>
            <a:endParaRPr lang="en-US"/>
          </a:p>
        </c:txPr>
        <c:crossAx val="-2117062184"/>
        <c:crosses val="autoZero"/>
        <c:auto val="1"/>
        <c:lblAlgn val="ctr"/>
        <c:lblOffset val="100"/>
        <c:noMultiLvlLbl val="0"/>
      </c:catAx>
      <c:valAx>
        <c:axId val="-21170621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en-US" sz="1800" b="0" i="0" u="none" strike="noStrike" kern="1200" baseline="0">
                    <a:solidFill>
                      <a:schemeClr val="tx1">
                        <a:lumMod val="65000"/>
                        <a:lumOff val="35000"/>
                      </a:schemeClr>
                    </a:solidFill>
                    <a:latin typeface="+mn-lt"/>
                    <a:ea typeface="+mn-ea"/>
                    <a:cs typeface="+mn-cs"/>
                  </a:defRPr>
                </a:pPr>
                <a:r>
                  <a:rPr lang="en-CA"/>
                  <a:t>Yield (kg/ha)</a:t>
                </a:r>
              </a:p>
            </c:rich>
          </c:tx>
          <c:layout>
            <c:manualLayout>
              <c:xMode val="edge"/>
              <c:yMode val="edge"/>
              <c:x val="0.373902012248469"/>
              <c:y val="0.888517789442986"/>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800" b="0" i="0" u="none" strike="noStrike" kern="1200" baseline="0">
                <a:solidFill>
                  <a:schemeClr val="tx1">
                    <a:lumMod val="65000"/>
                    <a:lumOff val="35000"/>
                  </a:schemeClr>
                </a:solidFill>
                <a:latin typeface="+mn-lt"/>
                <a:ea typeface="+mn-ea"/>
                <a:cs typeface="+mn-cs"/>
              </a:defRPr>
            </a:pPr>
            <a:endParaRPr lang="en-US"/>
          </a:p>
        </c:txPr>
        <c:crossAx val="-2117059384"/>
        <c:crosses val="autoZero"/>
        <c:crossBetween val="between"/>
      </c:valAx>
      <c:spPr>
        <a:noFill/>
        <a:ln>
          <a:noFill/>
        </a:ln>
        <a:effectLst/>
      </c:spPr>
    </c:plotArea>
    <c:legend>
      <c:legendPos val="b"/>
      <c:layout>
        <c:manualLayout>
          <c:xMode val="edge"/>
          <c:yMode val="edge"/>
          <c:x val="0.643258699805381"/>
          <c:y val="0.0265999939662715"/>
          <c:w val="0.327177372353724"/>
          <c:h val="0.0821886315305477"/>
        </c:manualLayout>
      </c:layout>
      <c:overlay val="0"/>
      <c:spPr>
        <a:noFill/>
        <a:ln>
          <a:noFill/>
        </a:ln>
        <a:effectLst/>
      </c:spPr>
      <c:txPr>
        <a:bodyPr rot="0" spcFirstLastPara="1" vertOverflow="ellipsis" vert="horz" wrap="square" anchor="ctr" anchorCtr="1"/>
        <a:lstStyle/>
        <a:p>
          <a:pPr>
            <a:defRPr lang="en-US"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FFFFFF">
        <a:lumMod val="95000"/>
      </a:srgbClr>
    </a:solidFill>
    <a:ln>
      <a:solidFill>
        <a:srgbClr val="0070C0"/>
      </a:solidFill>
    </a:ln>
    <a:effectLst/>
  </c:spPr>
  <c:txPr>
    <a:bodyPr/>
    <a:lstStyle/>
    <a:p>
      <a:pPr>
        <a:defRPr lang="en-US" sz="180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p>
            <a:pPr lvl="0"/>
            <a:endParaRPr lang="en-CA" altLang="x-none" sz="120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p>
            <a:pPr lvl="0" algn="r"/>
            <a:endParaRPr lang="en-CA" altLang="x-none" sz="1200"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CA" sz="1200" b="0" i="0" u="none" strike="noStrike" kern="1200" cap="none" spc="0" normalizeH="0" baseline="0" noProof="0">
              <a:ln>
                <a:noFill/>
              </a:ln>
              <a:solidFill>
                <a:schemeClr val="tx1"/>
              </a:solidFill>
              <a:effectLst/>
              <a:uLnTx/>
              <a:uFillTx/>
              <a:latin typeface="+mn-lt"/>
              <a:ea typeface="+mn-ea"/>
              <a:cs typeface="等线" pitchFamily="2" charset="-122"/>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x-none" dirty="0"/>
              <a:t>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endParaRPr lang="en-CA" altLang="x-none" dirty="0"/>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lstStyle/>
          <a:p>
            <a:pPr lvl="0"/>
            <a:endParaRPr lang="en-CA" altLang="x-none" sz="1200" dirty="0"/>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p>
            <a:pPr lvl="0" algn="r"/>
            <a:fld id="{9A0DB2DC-4C9A-4742-B13C-FB6460FD3503}" type="slidenum">
              <a:rPr lang="en-CA" altLang="x-none" sz="1200" dirty="0"/>
              <a:t>‹#›</a:t>
            </a:fld>
            <a:endParaRPr lang="en-CA" altLang="x-none" sz="1200" dirty="0"/>
          </a:p>
        </p:txBody>
      </p:sp>
    </p:spTree>
    <p:extLst>
      <p:ext uri="{BB962C8B-B14F-4D97-AF65-F5344CB8AC3E}">
        <p14:creationId xmlns:p14="http://schemas.microsoft.com/office/powerpoint/2010/main" val="282756899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等线" pitchFamily="2" charset="-122"/>
      </a:defRPr>
    </a:lvl1pPr>
    <a:lvl2pPr marL="457200" algn="l" rtl="0" eaLnBrk="0" fontAlgn="base" hangingPunct="0">
      <a:spcBef>
        <a:spcPct val="30000"/>
      </a:spcBef>
      <a:spcAft>
        <a:spcPct val="0"/>
      </a:spcAft>
      <a:defRPr sz="1200" kern="1200">
        <a:solidFill>
          <a:schemeClr val="tx1"/>
        </a:solidFill>
        <a:latin typeface="+mn-lt"/>
        <a:ea typeface="+mn-ea"/>
        <a:cs typeface="等线" pitchFamily="2" charset="-122"/>
      </a:defRPr>
    </a:lvl2pPr>
    <a:lvl3pPr marL="914400" algn="l" rtl="0" eaLnBrk="0" fontAlgn="base" hangingPunct="0">
      <a:spcBef>
        <a:spcPct val="30000"/>
      </a:spcBef>
      <a:spcAft>
        <a:spcPct val="0"/>
      </a:spcAft>
      <a:defRPr sz="1200" kern="1200">
        <a:solidFill>
          <a:schemeClr val="tx1"/>
        </a:solidFill>
        <a:latin typeface="+mn-lt"/>
        <a:ea typeface="+mn-ea"/>
        <a:cs typeface="等线" pitchFamily="2" charset="-122"/>
      </a:defRPr>
    </a:lvl3pPr>
    <a:lvl4pPr marL="1371600" algn="l" rtl="0" eaLnBrk="0" fontAlgn="base" hangingPunct="0">
      <a:spcBef>
        <a:spcPct val="30000"/>
      </a:spcBef>
      <a:spcAft>
        <a:spcPct val="0"/>
      </a:spcAft>
      <a:defRPr sz="1200" kern="1200">
        <a:solidFill>
          <a:schemeClr val="tx1"/>
        </a:solidFill>
        <a:latin typeface="+mn-lt"/>
        <a:ea typeface="+mn-ea"/>
        <a:cs typeface="等线" pitchFamily="2" charset="-122"/>
      </a:defRPr>
    </a:lvl4pPr>
    <a:lvl5pPr marL="1828800" algn="l" rtl="0" eaLnBrk="0" fontAlgn="base" hangingPunct="0">
      <a:spcBef>
        <a:spcPct val="30000"/>
      </a:spcBef>
      <a:spcAft>
        <a:spcPct val="0"/>
      </a:spcAft>
      <a:defRPr sz="1200" kern="1200">
        <a:solidFill>
          <a:schemeClr val="tx1"/>
        </a:solidFill>
        <a:latin typeface="+mn-lt"/>
        <a:ea typeface="+mn-ea"/>
        <a:cs typeface="等线" pitchFamily="2"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a:solidFill>
              <a:srgbClr val="000000">
                <a:alpha val="100000"/>
              </a:srgbClr>
            </a:solidFill>
            <a:miter lim="800000"/>
          </a:ln>
        </p:spPr>
      </p:sp>
      <p:sp>
        <p:nvSpPr>
          <p:cNvPr id="21507" name="Notes Placeholder 2"/>
          <p:cNvSpPr>
            <a:spLocks noGrp="1"/>
          </p:cNvSpPr>
          <p:nvPr>
            <p:ph type="body" idx="1"/>
          </p:nvPr>
        </p:nvSpPr>
        <p:spPr>
          <a:noFill/>
          <a:ln>
            <a:noFill/>
          </a:ln>
        </p:spPr>
        <p:txBody>
          <a:bodyPr wrap="square" lIns="91440" tIns="45720" rIns="91440" bIns="45720" anchor="t"/>
          <a:lstStyle/>
          <a:p>
            <a:r>
              <a:rPr lang="en-CA" dirty="0"/>
              <a:t>The South East Research Farm conducts a wide range of agricultural trials of relevance to the southeast region of Saskatchewan. SERF is a non-profit producer-directed research and demonstration organization. As such, the farm conducts projects and trials with a focus on improving productivity, sustainability, and diversity at the farm level. The research program has taken the approach that a diverse crop research program assists in creating agility in agriculture. New ideas that combine environmental sustainability, plant diversity and practicality are a feature of this program going into 2018. Staff and directors work closely to develop project ideas, find project funding, and conduct the projects efficiently.  </a:t>
            </a:r>
          </a:p>
          <a:p>
            <a:r>
              <a:rPr lang="en-CA" dirty="0"/>
              <a:t>For 2017, there were over 3000 plots seeded, which was a considerable increase from the previous year. Grain crop trials were done on many species and market classes of crops to enable producers to get local production knowledge on these crops. Intercropping research is breaking new ground and is of interest outside the southeast region. Where possible, SERF is partnering with other research locations to evaluate intercrops under different environmental conditions.  </a:t>
            </a:r>
          </a:p>
          <a:p>
            <a:pPr lvl="0" eaLnBrk="1" hangingPunct="1">
              <a:spcBef>
                <a:spcPct val="0"/>
              </a:spcBef>
            </a:pPr>
            <a:endParaRPr lang="en-CA" altLang="en-US" dirty="0"/>
          </a:p>
        </p:txBody>
      </p:sp>
      <p:sp>
        <p:nvSpPr>
          <p:cNvPr id="4" name="Slide Number Placeholder 3"/>
          <p:cNvSpPr txBox="1">
            <a:spLocks noGrp="1"/>
          </p:cNvSpPr>
          <p:nvPr>
            <p:ph type="sldNum" sz="quarter"/>
          </p:nvPr>
        </p:nvSpPr>
        <p:spPr>
          <a:noFill/>
        </p:spPr>
        <p:txBody>
          <a:bodyPr lIns="91440" tIns="45720" rIns="91440" bIns="45720" rtlCol="0" anchor="b"/>
          <a:lstStyle/>
          <a:p>
            <a:pPr lvl="0" algn="r" eaLnBrk="1" hangingPunct="1"/>
            <a:fld id="{9A0DB2DC-4C9A-4742-B13C-FB6460FD3503}" type="slidenum">
              <a:rPr lang="en-CA" altLang="x-none" sz="1200" dirty="0">
                <a:solidFill>
                  <a:srgbClr val="000000"/>
                </a:solidFill>
                <a:latin typeface="Calibri" panose="020F0502020204030204" pitchFamily="34" charset="0"/>
              </a:rPr>
              <a:t>1</a:t>
            </a:fld>
            <a:endParaRPr lang="en-CA" altLang="x-none" sz="1200" dirty="0">
              <a:solidFill>
                <a:srgbClr val="000000"/>
              </a:solidFil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 name="Google Shape;3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3" name="Google Shape;483;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606261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a:solidFill>
              <a:srgbClr val="000000">
                <a:alpha val="100000"/>
              </a:srgbClr>
            </a:solidFill>
            <a:miter lim="800000"/>
          </a:ln>
        </p:spPr>
      </p:sp>
      <p:sp>
        <p:nvSpPr>
          <p:cNvPr id="48131" name="Notes Placeholder 2"/>
          <p:cNvSpPr>
            <a:spLocks noGrp="1"/>
          </p:cNvSpPr>
          <p:nvPr>
            <p:ph type="body" idx="1"/>
          </p:nvPr>
        </p:nvSpPr>
        <p:spPr>
          <a:noFill/>
          <a:ln>
            <a:noFill/>
          </a:ln>
        </p:spPr>
        <p:txBody>
          <a:bodyPr wrap="square" lIns="91440" tIns="45720" rIns="91440" bIns="45720" anchor="t"/>
          <a:lstStyle/>
          <a:p>
            <a:pPr lvl="0"/>
            <a:endParaRPr lang="en-CA" altLang="en-US" dirty="0"/>
          </a:p>
        </p:txBody>
      </p:sp>
      <p:sp>
        <p:nvSpPr>
          <p:cNvPr id="48132"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en-CA" altLang="en-US" sz="1200" dirty="0"/>
              <a:t>30</a:t>
            </a:fld>
            <a:endParaRPr lang="en-CA"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 Id="rId3"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 Id="rId3"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0">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p>
            <a:pPr algn="r"/>
            <a:fld id="{BB962C8B-B14F-4D97-AF65-F5344CB8AC3E}" type="datetime1">
              <a:rPr lang="zh-CN" altLang="en-US" dirty="0">
                <a:effectLst>
                  <a:outerShdw blurRad="38100" dist="38100" dir="2700000">
                    <a:srgbClr val="000000"/>
                  </a:outerShdw>
                </a:effectLst>
              </a:rPr>
              <a:t>20-09-28</a:t>
            </a:fld>
            <a:endParaRPr lang="zh-CN" altLang="en-US" dirty="0">
              <a:effectLst>
                <a:outerShdw blurRad="38100" dist="38100" dir="2700000">
                  <a:srgbClr val="000000"/>
                </a:outerShdw>
              </a:effectLst>
            </a:endParaRPr>
          </a:p>
        </p:txBody>
      </p:sp>
      <p:sp>
        <p:nvSpPr>
          <p:cNvPr id="8"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SimSun" panose="02010600030101010101" pitchFamily="2" charset="-122"/>
              <a:cs typeface="+mn-cs"/>
            </a:endParaRPr>
          </a:p>
        </p:txBody>
      </p:sp>
      <p:sp>
        <p:nvSpPr>
          <p:cNvPr id="9" name="Slide Number Placeholder 5"/>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p>
            <a:pPr algn="r"/>
            <a:fld id="{9A0DB2DC-4C9A-4742-B13C-FB6460FD3503}" type="slidenum">
              <a:rPr lang="en-US" altLang="zh-CN" dirty="0">
                <a:effectLst>
                  <a:outerShdw blurRad="38100" dist="38100" dir="2700000">
                    <a:srgbClr val="000000"/>
                  </a:outerShdw>
                </a:effectLst>
              </a:rPr>
              <a:t>‹#›</a:t>
            </a:fld>
            <a:endParaRPr lang="en-US" altLang="zh-CN" dirty="0">
              <a:effectLst>
                <a:outerShdw blurRad="38100" dist="38100" dir="2700000">
                  <a:srgbClr val="000000"/>
                </a:outerShdw>
              </a:effectLs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bg>
      <p:bgPr>
        <a:blipFill rotWithShape="0">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1266" name="Picture 6" descr="Slate-V2-SD-panoPhotoInse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538" y="539750"/>
            <a:ext cx="7654925" cy="3835400"/>
          </a:xfrm>
          <a:prstGeom prst="rect">
            <a:avLst/>
          </a:prstGeom>
          <a:noFill/>
          <a:ln w="9525">
            <a:noFill/>
          </a:ln>
        </p:spPr>
      </p:pic>
      <p:sp>
        <p:nvSpPr>
          <p:cNvPr id="2" name="Title 1"/>
          <p:cNvSpPr>
            <a:spLocks noGrp="1"/>
          </p:cNvSpPr>
          <p:nvPr>
            <p:ph type="title"/>
          </p:nvPr>
        </p:nvSpPr>
        <p:spPr>
          <a:xfrm>
            <a:off x="685354" y="4565255"/>
            <a:ext cx="7766495" cy="543472"/>
          </a:xfrm>
        </p:spPr>
        <p:txBody>
          <a:bodyPr anchor="b"/>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vert="horz" lIns="91440" tIns="45720" rIns="91440" bIns="45720" rtlCol="0"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00000"/>
              </a:lnSpc>
              <a:spcBef>
                <a:spcPct val="20000"/>
              </a:spcBef>
              <a:spcAft>
                <a:spcPts val="600"/>
              </a:spcAft>
              <a:buClr>
                <a:schemeClr val="tx2"/>
              </a:buClr>
              <a:buSzPct val="70000"/>
              <a:buFont typeface="Wingdings 2" panose="05020102010507070707" pitchFamily="18" charset="2"/>
              <a:buNone/>
              <a:defRPr/>
            </a:pPr>
            <a:r>
              <a:rPr kumimoji="0" lang="en-US" sz="2000" b="0" i="0" u="none" strike="noStrike" kern="1200" cap="none" spc="0" normalizeH="0" baseline="0" noProof="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a typeface="+mn-ea"/>
                <a:cs typeface="方正舒体"/>
              </a:rPr>
              <a:t>Click icon to add picture</a:t>
            </a:r>
            <a:endParaRPr kumimoji="0" lang="en-US" sz="20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a typeface="+mn-ea"/>
              <a:cs typeface="方正舒体"/>
            </a:endParaRPr>
          </a:p>
        </p:txBody>
      </p:sp>
      <p:sp>
        <p:nvSpPr>
          <p:cNvPr id="4" name="Text Placeholder 3"/>
          <p:cNvSpPr>
            <a:spLocks noGrp="1"/>
          </p:cNvSpPr>
          <p:nvPr>
            <p:ph type="body" sz="half" idx="2"/>
          </p:nvPr>
        </p:nvSpPr>
        <p:spPr>
          <a:xfrm>
            <a:off x="685346" y="5108728"/>
            <a:ext cx="776532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4"/>
          <p:cNvSpPr>
            <a:spLocks noGrp="1"/>
          </p:cNvSpPr>
          <p:nvPr>
            <p:ph type="dt" sz="half" idx="12"/>
          </p:nvPr>
        </p:nvSpPr>
        <p:spPr>
          <a:xfrm>
            <a:off x="5759450" y="5883275"/>
            <a:ext cx="2057400" cy="365125"/>
          </a:xfrm>
          <a:prstGeom prst="rect">
            <a:avLst/>
          </a:prstGeom>
        </p:spPr>
        <p:txBody>
          <a:bodyPr vert="horz" lIns="91440" tIns="45720" rIns="91440" bIns="45720" rtlCol="0" anchor="ctr"/>
          <a:lstStyle/>
          <a:p>
            <a:pPr algn="r"/>
            <a:fld id="{BB962C8B-B14F-4D97-AF65-F5344CB8AC3E}" type="datetime1">
              <a:rPr lang="zh-CN" altLang="en-US" dirty="0">
                <a:effectLst>
                  <a:outerShdw blurRad="38100" dist="38100" dir="2700000">
                    <a:srgbClr val="000000"/>
                  </a:outerShdw>
                </a:effectLst>
              </a:rPr>
              <a:t>20-09-28</a:t>
            </a:fld>
            <a:endParaRPr lang="zh-CN" altLang="en-US" dirty="0">
              <a:effectLst>
                <a:outerShdw blurRad="38100" dist="38100" dir="2700000">
                  <a:srgbClr val="000000"/>
                </a:outerShdw>
              </a:effectLst>
            </a:endParaRPr>
          </a:p>
        </p:txBody>
      </p:sp>
      <p:sp>
        <p:nvSpPr>
          <p:cNvPr id="9" name="Footer Placeholder 5"/>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SimSun" panose="02010600030101010101" pitchFamily="2" charset="-122"/>
              <a:cs typeface="+mn-cs"/>
            </a:endParaRPr>
          </a:p>
        </p:txBody>
      </p:sp>
      <p:sp>
        <p:nvSpPr>
          <p:cNvPr id="10" name="Slide Number Placeholder 6"/>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p>
            <a:pPr algn="r"/>
            <a:fld id="{9A0DB2DC-4C9A-4742-B13C-FB6460FD3503}" type="slidenum">
              <a:rPr lang="en-US" altLang="zh-CN" dirty="0">
                <a:effectLst>
                  <a:outerShdw blurRad="38100" dist="38100" dir="2700000">
                    <a:srgbClr val="000000"/>
                  </a:outerShdw>
                </a:effectLst>
              </a:rPr>
              <a:t>‹#›</a:t>
            </a:fld>
            <a:endParaRPr lang="en-US" altLang="zh-CN" dirty="0">
              <a:effectLst>
                <a:outerShdw blurRad="38100" dist="38100" dir="2700000">
                  <a:srgbClr val="000000"/>
                </a:outerShdw>
              </a:effectLst>
            </a:endParaRPr>
          </a:p>
        </p:txBody>
      </p:sp>
    </p:spTree>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bg>
      <p:bgPr>
        <a:blipFill rotWithShape="0">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Date Placeholder 4"/>
          <p:cNvSpPr>
            <a:spLocks noGrp="1"/>
          </p:cNvSpPr>
          <p:nvPr>
            <p:ph type="dt" sz="half" idx="12"/>
          </p:nvPr>
        </p:nvSpPr>
        <p:spPr>
          <a:xfrm>
            <a:off x="5759450" y="5883275"/>
            <a:ext cx="2057400" cy="365125"/>
          </a:xfrm>
          <a:prstGeom prst="rect">
            <a:avLst/>
          </a:prstGeom>
        </p:spPr>
        <p:txBody>
          <a:bodyPr vert="horz" lIns="91440" tIns="45720" rIns="91440" bIns="45720" rtlCol="0" anchor="ctr"/>
          <a:lstStyle/>
          <a:p>
            <a:pPr algn="r"/>
            <a:fld id="{BB962C8B-B14F-4D97-AF65-F5344CB8AC3E}" type="datetime1">
              <a:rPr lang="zh-CN" altLang="en-US" dirty="0">
                <a:effectLst>
                  <a:outerShdw blurRad="38100" dist="38100" dir="2700000">
                    <a:srgbClr val="000000"/>
                  </a:outerShdw>
                </a:effectLst>
              </a:rPr>
              <a:t>20-09-28</a:t>
            </a:fld>
            <a:endParaRPr lang="zh-CN" altLang="en-US" dirty="0">
              <a:effectLst>
                <a:outerShdw blurRad="38100" dist="38100" dir="2700000">
                  <a:srgbClr val="000000"/>
                </a:outerShdw>
              </a:effectLst>
            </a:endParaRPr>
          </a:p>
        </p:txBody>
      </p:sp>
      <p:sp>
        <p:nvSpPr>
          <p:cNvPr id="8" name="Footer Placeholder 5"/>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SimSun" panose="02010600030101010101" pitchFamily="2" charset="-122"/>
              <a:cs typeface="+mn-cs"/>
            </a:endParaRPr>
          </a:p>
        </p:txBody>
      </p:sp>
      <p:sp>
        <p:nvSpPr>
          <p:cNvPr id="9" name="Slide Number Placeholder 6"/>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p>
            <a:pPr algn="r"/>
            <a:fld id="{9A0DB2DC-4C9A-4742-B13C-FB6460FD3503}" type="slidenum">
              <a:rPr lang="en-US" altLang="zh-CN" dirty="0">
                <a:effectLst>
                  <a:outerShdw blurRad="38100" dist="38100" dir="2700000">
                    <a:srgbClr val="000000"/>
                  </a:outerShdw>
                </a:effectLst>
              </a:rPr>
              <a:t>‹#›</a:t>
            </a:fld>
            <a:endParaRPr lang="en-US" altLang="zh-CN" dirty="0">
              <a:effectLst>
                <a:outerShdw blurRad="38100" dist="38100" dir="2700000">
                  <a:srgbClr val="000000"/>
                </a:outerShdw>
              </a:effectLst>
            </a:endParaRPr>
          </a:p>
        </p:txBody>
      </p:sp>
    </p:spTree>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bg>
      <p:bgPr>
        <a:blipFill rotWithShape="0">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627063" y="873125"/>
            <a:ext cx="457200" cy="585788"/>
          </a:xfrm>
          <a:prstGeom prst="rect">
            <a:avLst/>
          </a:prstGeom>
        </p:spPr>
        <p:txBody>
          <a:bodyPr anchor="ctr"/>
          <a:lstStyle/>
          <a:p>
            <a:pPr lvl="0"/>
            <a:r>
              <a:rPr lang="en-US" altLang="x-none" sz="8000" dirty="0">
                <a:latin typeface="Arial" panose="020B0604020202020204" pitchFamily="34" charset="0"/>
              </a:rPr>
              <a:t>“</a:t>
            </a:r>
          </a:p>
        </p:txBody>
      </p:sp>
      <p:sp>
        <p:nvSpPr>
          <p:cNvPr id="8" name="TextBox 7"/>
          <p:cNvSpPr txBox="1"/>
          <p:nvPr/>
        </p:nvSpPr>
        <p:spPr>
          <a:xfrm>
            <a:off x="7827963" y="2933700"/>
            <a:ext cx="457200" cy="584200"/>
          </a:xfrm>
          <a:prstGeom prst="rect">
            <a:avLst/>
          </a:prstGeom>
        </p:spPr>
        <p:txBody>
          <a:bodyPr anchor="ctr"/>
          <a:lstStyle/>
          <a:p>
            <a:pPr lvl="0" algn="r"/>
            <a:r>
              <a:rPr lang="en-US" altLang="x-none" sz="8000" dirty="0">
                <a:latin typeface="Arial" panose="020B0604020202020204" pitchFamily="34" charset="0"/>
              </a:rPr>
              <a:t>”</a:t>
            </a:r>
          </a:p>
        </p:txBody>
      </p:sp>
      <p:sp>
        <p:nvSpPr>
          <p:cNvPr id="2" name="Title 1"/>
          <p:cNvSpPr>
            <a:spLocks noGrp="1"/>
          </p:cNvSpPr>
          <p:nvPr>
            <p:ph type="title"/>
          </p:nvPr>
        </p:nvSpPr>
        <p:spPr>
          <a:xfrm>
            <a:off x="1084659" y="609600"/>
            <a:ext cx="6977064" cy="2992904"/>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46" y="4304353"/>
            <a:ext cx="7765322" cy="148949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4"/>
          <p:cNvSpPr>
            <a:spLocks noGrp="1"/>
          </p:cNvSpPr>
          <p:nvPr>
            <p:ph type="dt" sz="half" idx="12"/>
          </p:nvPr>
        </p:nvSpPr>
        <p:spPr>
          <a:xfrm>
            <a:off x="5759450" y="5883275"/>
            <a:ext cx="2057400" cy="365125"/>
          </a:xfrm>
          <a:prstGeom prst="rect">
            <a:avLst/>
          </a:prstGeom>
        </p:spPr>
        <p:txBody>
          <a:bodyPr vert="horz" lIns="91440" tIns="45720" rIns="91440" bIns="45720" rtlCol="0" anchor="ctr"/>
          <a:lstStyle/>
          <a:p>
            <a:pPr algn="r"/>
            <a:fld id="{BB962C8B-B14F-4D97-AF65-F5344CB8AC3E}" type="datetime1">
              <a:rPr lang="zh-CN" altLang="en-US" dirty="0">
                <a:effectLst>
                  <a:outerShdw blurRad="38100" dist="38100" dir="2700000">
                    <a:srgbClr val="000000"/>
                  </a:outerShdw>
                </a:effectLst>
              </a:rPr>
              <a:t>20-09-28</a:t>
            </a:fld>
            <a:endParaRPr lang="zh-CN" altLang="en-US" dirty="0">
              <a:effectLst>
                <a:outerShdw blurRad="38100" dist="38100" dir="2700000">
                  <a:srgbClr val="000000"/>
                </a:outerShdw>
              </a:effectLst>
            </a:endParaRPr>
          </a:p>
        </p:txBody>
      </p:sp>
      <p:sp>
        <p:nvSpPr>
          <p:cNvPr id="10" name="Footer Placeholder 5"/>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SimSun" panose="02010600030101010101" pitchFamily="2" charset="-122"/>
              <a:cs typeface="+mn-cs"/>
            </a:endParaRPr>
          </a:p>
        </p:txBody>
      </p:sp>
      <p:sp>
        <p:nvSpPr>
          <p:cNvPr id="11" name="Slide Number Placeholder 6"/>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p>
            <a:pPr algn="r"/>
            <a:fld id="{9A0DB2DC-4C9A-4742-B13C-FB6460FD3503}" type="slidenum">
              <a:rPr lang="en-US" altLang="zh-CN" dirty="0">
                <a:effectLst>
                  <a:outerShdw blurRad="38100" dist="38100" dir="2700000">
                    <a:srgbClr val="000000"/>
                  </a:outerShdw>
                </a:effectLst>
              </a:rPr>
              <a:t>‹#›</a:t>
            </a:fld>
            <a:endParaRPr lang="en-US" altLang="zh-CN" dirty="0">
              <a:effectLst>
                <a:outerShdw blurRad="38100" dist="38100" dir="2700000">
                  <a:srgbClr val="000000"/>
                </a:outerShdw>
              </a:effectLst>
            </a:endParaRPr>
          </a:p>
        </p:txBody>
      </p:sp>
    </p:spTree>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bg>
      <p:bgPr>
        <a:blipFill rotWithShape="0">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Date Placeholder 4"/>
          <p:cNvSpPr>
            <a:spLocks noGrp="1"/>
          </p:cNvSpPr>
          <p:nvPr>
            <p:ph type="dt" sz="half" idx="12"/>
          </p:nvPr>
        </p:nvSpPr>
        <p:spPr>
          <a:xfrm>
            <a:off x="5759450" y="5883275"/>
            <a:ext cx="2057400" cy="365125"/>
          </a:xfrm>
          <a:prstGeom prst="rect">
            <a:avLst/>
          </a:prstGeom>
        </p:spPr>
        <p:txBody>
          <a:bodyPr vert="horz" lIns="91440" tIns="45720" rIns="91440" bIns="45720" rtlCol="0" anchor="ctr"/>
          <a:lstStyle/>
          <a:p>
            <a:pPr algn="r"/>
            <a:fld id="{BB962C8B-B14F-4D97-AF65-F5344CB8AC3E}" type="datetime1">
              <a:rPr lang="zh-CN" altLang="en-US" dirty="0">
                <a:effectLst>
                  <a:outerShdw blurRad="38100" dist="38100" dir="2700000">
                    <a:srgbClr val="000000"/>
                  </a:outerShdw>
                </a:effectLst>
              </a:rPr>
              <a:t>20-09-28</a:t>
            </a:fld>
            <a:endParaRPr lang="zh-CN" altLang="en-US" dirty="0">
              <a:effectLst>
                <a:outerShdw blurRad="38100" dist="38100" dir="2700000">
                  <a:srgbClr val="000000"/>
                </a:outerShdw>
              </a:effectLst>
            </a:endParaRPr>
          </a:p>
        </p:txBody>
      </p:sp>
      <p:sp>
        <p:nvSpPr>
          <p:cNvPr id="8" name="Footer Placeholder 5"/>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SimSun" panose="02010600030101010101" pitchFamily="2" charset="-122"/>
              <a:cs typeface="+mn-cs"/>
            </a:endParaRPr>
          </a:p>
        </p:txBody>
      </p:sp>
      <p:sp>
        <p:nvSpPr>
          <p:cNvPr id="9" name="Slide Number Placeholder 6"/>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p>
            <a:pPr algn="r"/>
            <a:fld id="{9A0DB2DC-4C9A-4742-B13C-FB6460FD3503}" type="slidenum">
              <a:rPr lang="en-US" altLang="zh-CN" dirty="0">
                <a:effectLst>
                  <a:outerShdw blurRad="38100" dist="38100" dir="2700000">
                    <a:srgbClr val="000000"/>
                  </a:outerShdw>
                </a:effectLst>
              </a:rPr>
              <a:t>‹#›</a:t>
            </a:fld>
            <a:endParaRPr lang="en-US" altLang="zh-CN" dirty="0">
              <a:effectLst>
                <a:outerShdw blurRad="38100" dist="38100" dir="2700000">
                  <a:srgbClr val="000000"/>
                </a:outerShdw>
              </a:effectLst>
            </a:endParaRPr>
          </a:p>
        </p:txBody>
      </p:sp>
    </p:spTree>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46" y="2571750"/>
            <a:ext cx="2475738" cy="321945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76" y="2571750"/>
            <a:ext cx="2475738" cy="321945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4929" y="2571750"/>
            <a:ext cx="2475738" cy="321945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Date Placeholder 1"/>
          <p:cNvSpPr>
            <a:spLocks noGrp="1"/>
          </p:cNvSpPr>
          <p:nvPr>
            <p:ph type="dt" sz="half" idx="18"/>
          </p:nvPr>
        </p:nvSpPr>
        <p:spPr/>
        <p:txBody>
          <a:bodyPr/>
          <a:lstStyle/>
          <a:p>
            <a:pPr lvl="0"/>
            <a:fld id="{BB962C8B-B14F-4D97-AF65-F5344CB8AC3E}" type="datetime1">
              <a:rPr lang="en-CA" altLang="x-none" dirty="0">
                <a:effectLst>
                  <a:outerShdw blurRad="38100" dist="38100" dir="2700000">
                    <a:srgbClr val="000000"/>
                  </a:outerShdw>
                </a:effectLst>
                <a:latin typeface="Arial" panose="020B0604020202020204" pitchFamily="34" charset="0"/>
              </a:rPr>
              <a:t>20-09-28</a:t>
            </a:fld>
            <a:endParaRPr lang="en-CA" altLang="x-none" dirty="0">
              <a:effectLst>
                <a:outerShdw blurRad="38100" dist="38100" dir="2700000">
                  <a:srgbClr val="000000"/>
                </a:outerShdw>
              </a:effectLst>
              <a:latin typeface="Arial" panose="020B0604020202020204" pitchFamily="34" charset="0"/>
            </a:endParaRPr>
          </a:p>
        </p:txBody>
      </p:sp>
      <p:sp>
        <p:nvSpPr>
          <p:cNvPr id="3" name="Footer Placeholder 2"/>
          <p:cNvSpPr>
            <a:spLocks noGrp="1"/>
          </p:cNvSpPr>
          <p:nvPr>
            <p:ph type="ftr" sz="quarter" idx="19"/>
          </p:nvPr>
        </p:nvSpPr>
        <p:spPr/>
        <p:txBody>
          <a:bodyPr/>
          <a:lstStyle/>
          <a:p>
            <a:pPr lvl="0"/>
            <a:endParaRPr lang="en-CA" altLang="x-none" dirty="0">
              <a:effectLst>
                <a:outerShdw blurRad="38100" dist="38100" dir="2700000">
                  <a:srgbClr val="000000"/>
                </a:outerShdw>
              </a:effectLst>
              <a:latin typeface="Arial" panose="020B0604020202020204" pitchFamily="34" charset="0"/>
            </a:endParaRPr>
          </a:p>
        </p:txBody>
      </p:sp>
      <p:sp>
        <p:nvSpPr>
          <p:cNvPr id="4" name="Slide Number Placeholder 3"/>
          <p:cNvSpPr>
            <a:spLocks noGrp="1"/>
          </p:cNvSpPr>
          <p:nvPr>
            <p:ph type="sldNum" sz="quarter" idx="20"/>
          </p:nvPr>
        </p:nvSpPr>
        <p:spPr/>
        <p:txBody>
          <a:bodyPr/>
          <a:lstStyle/>
          <a:p>
            <a:pPr lvl="0"/>
            <a:fld id="{9A0DB2DC-4C9A-4742-B13C-FB6460FD3503}" type="slidenum">
              <a:rPr lang="en-CA" altLang="x-none" dirty="0">
                <a:effectLst>
                  <a:outerShdw blurRad="38100" dist="38100" dir="2700000">
                    <a:srgbClr val="000000"/>
                  </a:outerShdw>
                </a:effectLst>
                <a:latin typeface="Arial" panose="020B0604020202020204" pitchFamily="34" charset="0"/>
              </a:rPr>
              <a:t>‹#›</a:t>
            </a:fld>
            <a:endParaRPr lang="en-CA" altLang="x-none"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bg>
      <p:bgPr>
        <a:blipFill rotWithShape="0">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5362" name="Picture 6" descr="Slate-V2-SD-3colPhotoInse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8813" y="1825625"/>
            <a:ext cx="2528887" cy="1833563"/>
          </a:xfrm>
          <a:prstGeom prst="rect">
            <a:avLst/>
          </a:prstGeom>
          <a:noFill/>
          <a:ln w="9525">
            <a:noFill/>
          </a:ln>
        </p:spPr>
      </p:pic>
      <p:pic>
        <p:nvPicPr>
          <p:cNvPr id="15363" name="Picture 7" descr="Slate-V2-SD-3colPhotoInse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94063" y="1825625"/>
            <a:ext cx="2528887" cy="1833563"/>
          </a:xfrm>
          <a:prstGeom prst="rect">
            <a:avLst/>
          </a:prstGeom>
          <a:noFill/>
          <a:ln w="9525">
            <a:noFill/>
          </a:ln>
        </p:spPr>
      </p:pic>
      <p:pic>
        <p:nvPicPr>
          <p:cNvPr id="15364" name="Picture 8" descr="Slate-V2-SD-3colPhotoInse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21375" y="1825625"/>
            <a:ext cx="2528888" cy="1833563"/>
          </a:xfrm>
          <a:prstGeom prst="rect">
            <a:avLst/>
          </a:prstGeom>
          <a:noFill/>
          <a:ln w="9525">
            <a:noFill/>
          </a:ln>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vert="horz" lIns="91440" tIns="45720" rIns="91440" bIns="45720"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ct val="20000"/>
              </a:spcBef>
              <a:spcAft>
                <a:spcPts val="600"/>
              </a:spcAft>
              <a:buClr>
                <a:schemeClr val="tx2"/>
              </a:buClr>
              <a:buSzPct val="70000"/>
              <a:buFont typeface="Wingdings 2" panose="05020102010507070707" pitchFamily="18" charset="2"/>
              <a:buNone/>
              <a:defRPr/>
            </a:pPr>
            <a:r>
              <a:rPr kumimoji="0" lang="en-US" sz="1600" b="0" i="0" u="none" strike="noStrike" kern="1200" cap="none" spc="0" normalizeH="0" baseline="0" noProof="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a typeface="+mn-ea"/>
                <a:cs typeface="方正舒体"/>
              </a:rPr>
              <a:t>Click icon to add picture</a:t>
            </a:r>
            <a:endParaRPr kumimoji="0" lang="en-US" sz="16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a typeface="+mn-ea"/>
              <a:cs typeface="方正舒体"/>
            </a:endParaRPr>
          </a:p>
        </p:txBody>
      </p:sp>
      <p:sp>
        <p:nvSpPr>
          <p:cNvPr id="21" name="Text Placeholder 3"/>
          <p:cNvSpPr>
            <a:spLocks noGrp="1"/>
          </p:cNvSpPr>
          <p:nvPr>
            <p:ph type="body" sz="half" idx="18"/>
          </p:nvPr>
        </p:nvSpPr>
        <p:spPr>
          <a:xfrm>
            <a:off x="685346" y="4480369"/>
            <a:ext cx="2475738" cy="1310833"/>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vert="horz" lIns="91440" tIns="45720" rIns="91440" bIns="45720"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ct val="20000"/>
              </a:spcBef>
              <a:spcAft>
                <a:spcPts val="600"/>
              </a:spcAft>
              <a:buClr>
                <a:schemeClr val="tx2"/>
              </a:buClr>
              <a:buSzPct val="70000"/>
              <a:buFont typeface="Wingdings 2" panose="05020102010507070707" pitchFamily="18" charset="2"/>
              <a:buNone/>
              <a:defRPr/>
            </a:pPr>
            <a:r>
              <a:rPr kumimoji="0" lang="en-US" sz="1600" b="0" i="0" u="none" strike="noStrike" kern="1200" cap="none" spc="0" normalizeH="0" baseline="0" noProof="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a typeface="+mn-ea"/>
                <a:cs typeface="方正舒体"/>
              </a:rPr>
              <a:t>Click icon to add picture</a:t>
            </a:r>
            <a:endParaRPr kumimoji="0" lang="en-US" sz="16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a typeface="+mn-ea"/>
              <a:cs typeface="方正舒体"/>
            </a:endParaRPr>
          </a:p>
        </p:txBody>
      </p:sp>
      <p:sp>
        <p:nvSpPr>
          <p:cNvPr id="24" name="Text Placeholder 3"/>
          <p:cNvSpPr>
            <a:spLocks noGrp="1"/>
          </p:cNvSpPr>
          <p:nvPr>
            <p:ph type="body" sz="half" idx="19"/>
          </p:nvPr>
        </p:nvSpPr>
        <p:spPr>
          <a:xfrm>
            <a:off x="3331075" y="4480368"/>
            <a:ext cx="2476753" cy="1310833"/>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vert="horz" lIns="91440" tIns="45720" rIns="91440" bIns="45720"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ct val="20000"/>
              </a:spcBef>
              <a:spcAft>
                <a:spcPts val="600"/>
              </a:spcAft>
              <a:buClr>
                <a:schemeClr val="tx2"/>
              </a:buClr>
              <a:buSzPct val="70000"/>
              <a:buFont typeface="Wingdings 2" panose="05020102010507070707" pitchFamily="18" charset="2"/>
              <a:buNone/>
              <a:defRPr/>
            </a:pPr>
            <a:r>
              <a:rPr kumimoji="0" lang="en-US" sz="1600" b="0" i="0" u="none" strike="noStrike" kern="1200" cap="none" spc="0" normalizeH="0" baseline="0" noProof="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a typeface="+mn-ea"/>
                <a:cs typeface="方正舒体"/>
              </a:rPr>
              <a:t>Click icon to add picture</a:t>
            </a:r>
            <a:endParaRPr kumimoji="0" lang="en-US" sz="16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a typeface="+mn-ea"/>
              <a:cs typeface="方正舒体"/>
            </a:endParaRPr>
          </a:p>
        </p:txBody>
      </p:sp>
      <p:sp>
        <p:nvSpPr>
          <p:cNvPr id="27" name="Text Placeholder 3"/>
          <p:cNvSpPr>
            <a:spLocks noGrp="1"/>
          </p:cNvSpPr>
          <p:nvPr>
            <p:ph type="body" sz="half" idx="20"/>
          </p:nvPr>
        </p:nvSpPr>
        <p:spPr>
          <a:xfrm>
            <a:off x="5974929" y="4480366"/>
            <a:ext cx="2475738" cy="1310835"/>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Date Placeholder 2"/>
          <p:cNvSpPr>
            <a:spLocks noGrp="1"/>
          </p:cNvSpPr>
          <p:nvPr>
            <p:ph type="dt" sz="half" idx="2"/>
          </p:nvPr>
        </p:nvSpPr>
        <p:spPr>
          <a:xfrm>
            <a:off x="5759450" y="5883275"/>
            <a:ext cx="2057400" cy="365125"/>
          </a:xfrm>
          <a:prstGeom prst="rect">
            <a:avLst/>
          </a:prstGeom>
        </p:spPr>
        <p:txBody>
          <a:bodyPr vert="horz" lIns="91440" tIns="45720" rIns="91440" bIns="45720" rtlCol="0" anchor="ctr"/>
          <a:lstStyle/>
          <a:p>
            <a:pPr algn="r"/>
            <a:fld id="{BB962C8B-B14F-4D97-AF65-F5344CB8AC3E}" type="datetimeFigureOut">
              <a:rPr lang="en-CA" altLang="x-none" dirty="0">
                <a:effectLst>
                  <a:outerShdw blurRad="38100" dist="38100" dir="2700000">
                    <a:srgbClr val="000000"/>
                  </a:outerShdw>
                </a:effectLst>
              </a:rPr>
              <a:t>20-09-28</a:t>
            </a:fld>
            <a:endParaRPr lang="en-CA" altLang="x-none" dirty="0">
              <a:effectLst>
                <a:outerShdw blurRad="38100" dist="38100" dir="2700000">
                  <a:srgbClr val="000000"/>
                </a:outerShdw>
              </a:effectLst>
            </a:endParaRPr>
          </a:p>
        </p:txBody>
      </p:sp>
      <p:sp>
        <p:nvSpPr>
          <p:cNvPr id="11" name="Footer Placeholder 3"/>
          <p:cNvSpPr>
            <a:spLocks noGrp="1"/>
          </p:cNvSpPr>
          <p:nvPr>
            <p:ph type="ftr" sz="quarter" idx="23"/>
          </p:nvPr>
        </p:nvSpPr>
        <p:spPr>
          <a:xfrm>
            <a:off x="685800" y="5883275"/>
            <a:ext cx="5003800" cy="365125"/>
          </a:xfrm>
          <a:prstGeom prst="rect">
            <a:avLst/>
          </a:prstGeom>
        </p:spPr>
        <p:txBody>
          <a:bodyPr vert="horz" lIns="91440" tIns="45720" rIns="91440" bIns="45720" rtlCol="0" anchor="ctr"/>
          <a:lstStyle/>
          <a:p>
            <a:endParaRPr lang="en-CA" altLang="x-none" dirty="0">
              <a:effectLst>
                <a:outerShdw blurRad="38100" dist="38100" dir="2700000">
                  <a:srgbClr val="000000"/>
                </a:outerShdw>
              </a:effectLst>
            </a:endParaRPr>
          </a:p>
        </p:txBody>
      </p:sp>
      <p:sp>
        <p:nvSpPr>
          <p:cNvPr id="12" name="Slide Number Placeholder 4"/>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p>
            <a:pPr algn="r"/>
            <a:fld id="{9A0DB2DC-4C9A-4742-B13C-FB6460FD3503}" type="slidenum">
              <a:rPr lang="en-CA" altLang="x-none" dirty="0">
                <a:effectLst>
                  <a:outerShdw blurRad="38100" dist="38100" dir="2700000">
                    <a:srgbClr val="000000"/>
                  </a:outerShdw>
                </a:effectLst>
              </a:rPr>
              <a:t>‹#›</a:t>
            </a:fld>
            <a:endParaRPr lang="en-CA" altLang="x-none" dirty="0">
              <a:effectLst>
                <a:outerShdw blurRad="38100" dist="38100" dir="2700000">
                  <a:srgbClr val="000000"/>
                </a:outerShdw>
              </a:effectLs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0">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p>
            <a:pPr algn="r"/>
            <a:fld id="{BB962C8B-B14F-4D97-AF65-F5344CB8AC3E}" type="datetime1">
              <a:rPr lang="zh-CN" altLang="en-US" dirty="0">
                <a:effectLst>
                  <a:outerShdw blurRad="38100" dist="38100" dir="2700000">
                    <a:srgbClr val="000000"/>
                  </a:outerShdw>
                </a:effectLst>
              </a:rPr>
              <a:t>20-09-28</a:t>
            </a:fld>
            <a:endParaRPr lang="zh-CN" altLang="en-US" dirty="0">
              <a:effectLst>
                <a:outerShdw blurRad="38100" dist="38100" dir="2700000">
                  <a:srgbClr val="000000"/>
                </a:outerShdw>
              </a:effectLst>
            </a:endParaRPr>
          </a:p>
        </p:txBody>
      </p:sp>
      <p:sp>
        <p:nvSpPr>
          <p:cNvPr id="8"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SimSun" panose="02010600030101010101" pitchFamily="2" charset="-122"/>
              <a:cs typeface="+mn-cs"/>
            </a:endParaRPr>
          </a:p>
        </p:txBody>
      </p:sp>
      <p:sp>
        <p:nvSpPr>
          <p:cNvPr id="9" name="Slide Number Placeholder 5"/>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p>
            <a:pPr algn="r"/>
            <a:fld id="{9A0DB2DC-4C9A-4742-B13C-FB6460FD3503}" type="slidenum">
              <a:rPr lang="en-US" altLang="zh-CN" dirty="0">
                <a:effectLst>
                  <a:outerShdw blurRad="38100" dist="38100" dir="2700000">
                    <a:srgbClr val="000000"/>
                  </a:outerShdw>
                </a:effectLst>
              </a:rPr>
              <a:t>‹#›</a:t>
            </a:fld>
            <a:endParaRPr lang="en-US" altLang="zh-CN" dirty="0">
              <a:effectLst>
                <a:outerShdw blurRad="38100" dist="38100" dir="2700000">
                  <a:srgbClr val="000000"/>
                </a:outerShdw>
              </a:effectLs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0">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p>
            <a:pPr algn="r"/>
            <a:fld id="{BB962C8B-B14F-4D97-AF65-F5344CB8AC3E}" type="datetime1">
              <a:rPr lang="zh-CN" altLang="en-US" dirty="0">
                <a:effectLst>
                  <a:outerShdw blurRad="38100" dist="38100" dir="2700000">
                    <a:srgbClr val="000000"/>
                  </a:outerShdw>
                </a:effectLst>
              </a:rPr>
              <a:t>20-09-28</a:t>
            </a:fld>
            <a:endParaRPr lang="zh-CN" altLang="en-US" dirty="0">
              <a:effectLst>
                <a:outerShdw blurRad="38100" dist="38100" dir="2700000">
                  <a:srgbClr val="000000"/>
                </a:outerShdw>
              </a:effectLst>
            </a:endParaRPr>
          </a:p>
        </p:txBody>
      </p:sp>
      <p:sp>
        <p:nvSpPr>
          <p:cNvPr id="8"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SimSun" panose="02010600030101010101" pitchFamily="2" charset="-122"/>
              <a:cs typeface="+mn-cs"/>
            </a:endParaRPr>
          </a:p>
        </p:txBody>
      </p:sp>
      <p:sp>
        <p:nvSpPr>
          <p:cNvPr id="9" name="Slide Number Placeholder 5"/>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p>
            <a:pPr algn="r"/>
            <a:fld id="{9A0DB2DC-4C9A-4742-B13C-FB6460FD3503}" type="slidenum">
              <a:rPr lang="en-US" altLang="zh-CN" dirty="0">
                <a:effectLst>
                  <a:outerShdw blurRad="38100" dist="38100" dir="2700000">
                    <a:srgbClr val="000000"/>
                  </a:outerShdw>
                </a:effectLst>
              </a:rPr>
              <a:t>‹#›</a:t>
            </a:fld>
            <a:endParaRPr lang="en-US" altLang="zh-CN" dirty="0">
              <a:effectLst>
                <a:outerShdw blurRad="38100" dist="38100" dir="2700000">
                  <a:srgbClr val="000000"/>
                </a:outerShdw>
              </a:effectLs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ustom Layout">
    <p:bg>
      <p:bgPr>
        <a:blipFill rotWithShape="0">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r>
              <a:rPr lang="en-US"/>
              <a:t>Click to edit Master title style</a:t>
            </a:r>
            <a:endParaRPr lang="en-CA"/>
          </a:p>
        </p:txBody>
      </p:sp>
      <p:sp>
        <p:nvSpPr>
          <p:cNvPr id="7" name="Date Placeholder 23"/>
          <p:cNvSpPr>
            <a:spLocks noGrp="1" noChangeArrowheads="1"/>
          </p:cNvSpPr>
          <p:nvPr>
            <p:ph type="dt" sz="half" idx="2"/>
          </p:nvPr>
        </p:nvSpPr>
        <p:spPr>
          <a:xfrm>
            <a:off x="5759450" y="5883275"/>
            <a:ext cx="2057400" cy="365125"/>
          </a:xfrm>
          <a:prstGeom prst="rect">
            <a:avLst/>
          </a:prstGeom>
        </p:spPr>
        <p:txBody>
          <a:bodyPr vert="horz" lIns="91440" tIns="45720" rIns="91440" bIns="45720" rtlCol="0" anchor="ctr"/>
          <a:lstStyle/>
          <a:p>
            <a:pPr algn="r"/>
            <a:fld id="{BB962C8B-B14F-4D97-AF65-F5344CB8AC3E}" type="datetime1">
              <a:rPr lang="zh-CN" altLang="en-US" dirty="0">
                <a:effectLst>
                  <a:outerShdw blurRad="38100" dist="38100" dir="2700000">
                    <a:srgbClr val="000000"/>
                  </a:outerShdw>
                </a:effectLst>
              </a:rPr>
              <a:t>20-09-28</a:t>
            </a:fld>
            <a:endParaRPr lang="zh-CN" altLang="en-US" dirty="0">
              <a:effectLst>
                <a:outerShdw blurRad="38100" dist="38100" dir="2700000">
                  <a:srgbClr val="000000"/>
                </a:outerShdw>
              </a:effectLst>
            </a:endParaRPr>
          </a:p>
        </p:txBody>
      </p:sp>
      <p:sp>
        <p:nvSpPr>
          <p:cNvPr id="8" name="Footer Placeholder 9"/>
          <p:cNvSpPr>
            <a:spLocks noGrp="1" noChangeArrowheads="1"/>
          </p:cNvSpPr>
          <p:nvPr>
            <p:ph type="ftr" sz="quarter" idx="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SimSun" panose="02010600030101010101" pitchFamily="2" charset="-122"/>
              <a:cs typeface="+mn-cs"/>
            </a:endParaRPr>
          </a:p>
        </p:txBody>
      </p:sp>
      <p:sp>
        <p:nvSpPr>
          <p:cNvPr id="9" name="Slide Number Placeholder 21"/>
          <p:cNvSpPr>
            <a:spLocks noGrp="1" noChangeArrowheads="1"/>
          </p:cNvSpPr>
          <p:nvPr>
            <p:ph type="sldNum" sz="quarter" idx="4"/>
          </p:nvPr>
        </p:nvSpPr>
        <p:spPr>
          <a:xfrm>
            <a:off x="7885113" y="5883275"/>
            <a:ext cx="565150" cy="365125"/>
          </a:xfrm>
          <a:prstGeom prst="rect">
            <a:avLst/>
          </a:prstGeom>
        </p:spPr>
        <p:txBody>
          <a:bodyPr vert="horz" lIns="91440" tIns="45720" rIns="91440" bIns="45720" rtlCol="0" anchor="ctr"/>
          <a:lstStyle/>
          <a:p>
            <a:pPr algn="r"/>
            <a:fld id="{9A0DB2DC-4C9A-4742-B13C-FB6460FD3503}" type="slidenum">
              <a:rPr lang="en-US" altLang="zh-CN" dirty="0">
                <a:effectLst>
                  <a:outerShdw blurRad="38100" dist="38100" dir="2700000">
                    <a:srgbClr val="000000"/>
                  </a:outerShdw>
                </a:effectLst>
              </a:rPr>
              <a:t>‹#›</a:t>
            </a:fld>
            <a:endParaRPr lang="en-US" altLang="zh-CN" dirty="0">
              <a:effectLst>
                <a:outerShdw blurRad="38100" dist="38100" dir="2700000">
                  <a:srgbClr val="000000"/>
                </a:outerShdw>
              </a:effectLst>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4"/>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648200" y="393859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4"/>
          <p:cNvSpPr>
            <a:spLocks noGrp="1" noChangeArrowheads="1"/>
          </p:cNvSpPr>
          <p:nvPr>
            <p:ph type="dt" sz="half" idx="10"/>
          </p:nvPr>
        </p:nvSpPr>
        <p:spPr>
          <a:ln/>
        </p:spPr>
        <p:txBody>
          <a:bodyPr/>
          <a:lstStyle>
            <a:lvl1pPr>
              <a:defRPr/>
            </a:lvl1pPr>
          </a:lstStyle>
          <a:p>
            <a:pPr>
              <a:defRPr/>
            </a:pPr>
            <a:endParaRPr lang="en-CA"/>
          </a:p>
        </p:txBody>
      </p:sp>
      <p:sp>
        <p:nvSpPr>
          <p:cNvPr id="7" name="Rectangle 5"/>
          <p:cNvSpPr>
            <a:spLocks noGrp="1" noChangeArrowheads="1"/>
          </p:cNvSpPr>
          <p:nvPr>
            <p:ph type="ftr" sz="quarter" idx="11"/>
          </p:nvPr>
        </p:nvSpPr>
        <p:spPr>
          <a:ln/>
        </p:spPr>
        <p:txBody>
          <a:bodyPr/>
          <a:lstStyle>
            <a:lvl1pPr>
              <a:defRPr/>
            </a:lvl1pPr>
          </a:lstStyle>
          <a:p>
            <a:pPr>
              <a:defRPr/>
            </a:pPr>
            <a:endParaRPr lang="en-CA"/>
          </a:p>
        </p:txBody>
      </p:sp>
      <p:sp>
        <p:nvSpPr>
          <p:cNvPr id="8" name="Rectangle 6"/>
          <p:cNvSpPr>
            <a:spLocks noGrp="1" noChangeArrowheads="1"/>
          </p:cNvSpPr>
          <p:nvPr>
            <p:ph type="sldNum" sz="quarter" idx="12"/>
          </p:nvPr>
        </p:nvSpPr>
        <p:spPr>
          <a:ln/>
        </p:spPr>
        <p:txBody>
          <a:bodyPr/>
          <a:lstStyle>
            <a:lvl1pPr>
              <a:defRPr/>
            </a:lvl1pPr>
          </a:lstStyle>
          <a:p>
            <a:pPr>
              <a:defRPr/>
            </a:pPr>
            <a:fld id="{35AB5E43-EAA3-480B-AA0F-84366396B7A2}" type="slidenum">
              <a:rPr lang="en-CA"/>
              <a:pPr>
                <a:defRPr/>
              </a:pPr>
              <a:t>‹#›</a:t>
            </a:fld>
            <a:endParaRPr lang="en-CA"/>
          </a:p>
        </p:txBody>
      </p:sp>
    </p:spTree>
    <p:extLst>
      <p:ext uri="{BB962C8B-B14F-4D97-AF65-F5344CB8AC3E}">
        <p14:creationId xmlns:p14="http://schemas.microsoft.com/office/powerpoint/2010/main" val="3121968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0">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p>
            <a:pPr algn="r"/>
            <a:fld id="{BB962C8B-B14F-4D97-AF65-F5344CB8AC3E}" type="datetime1">
              <a:rPr lang="zh-CN" altLang="en-US" dirty="0">
                <a:effectLst>
                  <a:outerShdw blurRad="38100" dist="38100" dir="2700000">
                    <a:srgbClr val="000000"/>
                  </a:outerShdw>
                </a:effectLst>
              </a:rPr>
              <a:t>20-09-28</a:t>
            </a:fld>
            <a:endParaRPr lang="zh-CN" altLang="en-US" dirty="0">
              <a:effectLst>
                <a:outerShdw blurRad="38100" dist="38100" dir="2700000">
                  <a:srgbClr val="000000"/>
                </a:outerShdw>
              </a:effectLst>
            </a:endParaRPr>
          </a:p>
        </p:txBody>
      </p:sp>
      <p:sp>
        <p:nvSpPr>
          <p:cNvPr id="8"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SimSun" panose="02010600030101010101" pitchFamily="2" charset="-122"/>
              <a:cs typeface="+mn-cs"/>
            </a:endParaRPr>
          </a:p>
        </p:txBody>
      </p:sp>
      <p:sp>
        <p:nvSpPr>
          <p:cNvPr id="9" name="Slide Number Placeholder 5"/>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p>
            <a:pPr algn="r"/>
            <a:fld id="{9A0DB2DC-4C9A-4742-B13C-FB6460FD3503}" type="slidenum">
              <a:rPr lang="en-US" altLang="zh-CN" dirty="0">
                <a:effectLst>
                  <a:outerShdw blurRad="38100" dist="38100" dir="2700000">
                    <a:srgbClr val="000000"/>
                  </a:outerShdw>
                </a:effectLst>
              </a:rPr>
              <a:t>‹#›</a:t>
            </a:fld>
            <a:endParaRPr lang="en-US" altLang="zh-CN" dirty="0">
              <a:effectLst>
                <a:outerShdw blurRad="38100" dist="38100" dir="2700000">
                  <a:srgbClr val="000000"/>
                </a:outerShdw>
              </a:effectLst>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0">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p>
            <a:pPr algn="r"/>
            <a:fld id="{BB962C8B-B14F-4D97-AF65-F5344CB8AC3E}" type="datetime1">
              <a:rPr lang="zh-CN" altLang="en-US" dirty="0">
                <a:effectLst>
                  <a:outerShdw blurRad="38100" dist="38100" dir="2700000">
                    <a:srgbClr val="000000"/>
                  </a:outerShdw>
                </a:effectLst>
              </a:rPr>
              <a:t>20-09-28</a:t>
            </a:fld>
            <a:endParaRPr lang="zh-CN" altLang="en-US" dirty="0">
              <a:effectLst>
                <a:outerShdw blurRad="38100" dist="38100" dir="2700000">
                  <a:srgbClr val="000000"/>
                </a:outerShdw>
              </a:effectLst>
            </a:endParaRPr>
          </a:p>
        </p:txBody>
      </p:sp>
      <p:sp>
        <p:nvSpPr>
          <p:cNvPr id="8"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SimSun" panose="02010600030101010101" pitchFamily="2" charset="-122"/>
              <a:cs typeface="+mn-cs"/>
            </a:endParaRPr>
          </a:p>
        </p:txBody>
      </p:sp>
      <p:sp>
        <p:nvSpPr>
          <p:cNvPr id="9" name="Slide Number Placeholder 5"/>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p>
            <a:pPr algn="r"/>
            <a:fld id="{9A0DB2DC-4C9A-4742-B13C-FB6460FD3503}" type="slidenum">
              <a:rPr lang="en-US" altLang="zh-CN" dirty="0">
                <a:effectLst>
                  <a:outerShdw blurRad="38100" dist="38100" dir="2700000">
                    <a:srgbClr val="000000"/>
                  </a:outerShdw>
                </a:effectLst>
              </a:rPr>
              <a:t>‹#›</a:t>
            </a:fld>
            <a:endParaRPr lang="en-US" altLang="zh-CN" dirty="0">
              <a:effectLst>
                <a:outerShdw blurRad="38100" dist="38100" dir="2700000">
                  <a:srgbClr val="000000"/>
                </a:outerShdw>
              </a:effectLst>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0">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p>
            <a:pPr algn="r"/>
            <a:fld id="{BB962C8B-B14F-4D97-AF65-F5344CB8AC3E}" type="datetime1">
              <a:rPr lang="zh-CN" altLang="en-US" dirty="0">
                <a:effectLst>
                  <a:outerShdw blurRad="38100" dist="38100" dir="2700000">
                    <a:srgbClr val="000000"/>
                  </a:outerShdw>
                </a:effectLst>
              </a:rPr>
              <a:t>20-09-28</a:t>
            </a:fld>
            <a:endParaRPr lang="zh-CN" altLang="en-US" dirty="0">
              <a:effectLst>
                <a:outerShdw blurRad="38100" dist="38100" dir="2700000">
                  <a:srgbClr val="000000"/>
                </a:outerShdw>
              </a:effectLst>
            </a:endParaRPr>
          </a:p>
        </p:txBody>
      </p:sp>
      <p:sp>
        <p:nvSpPr>
          <p:cNvPr id="8"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SimSun" panose="02010600030101010101" pitchFamily="2" charset="-122"/>
              <a:cs typeface="+mn-cs"/>
            </a:endParaRPr>
          </a:p>
        </p:txBody>
      </p:sp>
      <p:sp>
        <p:nvSpPr>
          <p:cNvPr id="9" name="Slide Number Placeholder 5"/>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p>
            <a:pPr algn="r"/>
            <a:fld id="{9A0DB2DC-4C9A-4742-B13C-FB6460FD3503}" type="slidenum">
              <a:rPr lang="en-US" altLang="zh-CN" dirty="0">
                <a:effectLst>
                  <a:outerShdw blurRad="38100" dist="38100" dir="2700000">
                    <a:srgbClr val="000000"/>
                  </a:outerShdw>
                </a:effectLst>
              </a:rPr>
              <a:t>‹#›</a:t>
            </a:fld>
            <a:endParaRPr lang="en-US" altLang="zh-CN" dirty="0">
              <a:effectLst>
                <a:outerShdw blurRad="38100" dist="38100" dir="2700000">
                  <a:srgbClr val="000000"/>
                </a:outerShdw>
              </a:effectLs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0">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p>
            <a:pPr algn="r"/>
            <a:fld id="{BB962C8B-B14F-4D97-AF65-F5344CB8AC3E}" type="datetime1">
              <a:rPr lang="zh-CN" altLang="en-US" dirty="0">
                <a:effectLst>
                  <a:outerShdw blurRad="38100" dist="38100" dir="2700000">
                    <a:srgbClr val="000000"/>
                  </a:outerShdw>
                </a:effectLst>
              </a:rPr>
              <a:t>20-09-28</a:t>
            </a:fld>
            <a:endParaRPr lang="zh-CN" altLang="en-US" dirty="0">
              <a:effectLst>
                <a:outerShdw blurRad="38100" dist="38100" dir="2700000">
                  <a:srgbClr val="000000"/>
                </a:outerShdw>
              </a:effectLst>
            </a:endParaRPr>
          </a:p>
        </p:txBody>
      </p:sp>
      <p:sp>
        <p:nvSpPr>
          <p:cNvPr id="8"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SimSun" panose="02010600030101010101" pitchFamily="2" charset="-122"/>
              <a:cs typeface="+mn-cs"/>
            </a:endParaRPr>
          </a:p>
        </p:txBody>
      </p:sp>
      <p:sp>
        <p:nvSpPr>
          <p:cNvPr id="9" name="Slide Number Placeholder 5"/>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p>
            <a:pPr algn="r"/>
            <a:fld id="{9A0DB2DC-4C9A-4742-B13C-FB6460FD3503}" type="slidenum">
              <a:rPr lang="en-US" altLang="zh-CN" dirty="0">
                <a:effectLst>
                  <a:outerShdw blurRad="38100" dist="38100" dir="2700000">
                    <a:srgbClr val="000000"/>
                  </a:outerShdw>
                </a:effectLst>
              </a:rPr>
              <a:t>‹#›</a:t>
            </a:fld>
            <a:endParaRPr lang="en-US" altLang="zh-CN" dirty="0">
              <a:effectLst>
                <a:outerShdw blurRad="38100" dist="38100" dir="2700000">
                  <a:srgbClr val="000000"/>
                </a:outerShdw>
              </a:effectLst>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0">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4"/>
          <p:cNvSpPr>
            <a:spLocks noGrp="1"/>
          </p:cNvSpPr>
          <p:nvPr>
            <p:ph type="dt" sz="half" idx="12"/>
          </p:nvPr>
        </p:nvSpPr>
        <p:spPr>
          <a:xfrm>
            <a:off x="5759450" y="5883275"/>
            <a:ext cx="2057400" cy="365125"/>
          </a:xfrm>
          <a:prstGeom prst="rect">
            <a:avLst/>
          </a:prstGeom>
        </p:spPr>
        <p:txBody>
          <a:bodyPr vert="horz" lIns="91440" tIns="45720" rIns="91440" bIns="45720" rtlCol="0" anchor="ctr"/>
          <a:lstStyle/>
          <a:p>
            <a:pPr algn="r"/>
            <a:fld id="{BB962C8B-B14F-4D97-AF65-F5344CB8AC3E}" type="datetime1">
              <a:rPr lang="zh-CN" altLang="en-US" dirty="0">
                <a:effectLst>
                  <a:outerShdw blurRad="38100" dist="38100" dir="2700000">
                    <a:srgbClr val="000000"/>
                  </a:outerShdw>
                </a:effectLst>
              </a:rPr>
              <a:t>20-09-28</a:t>
            </a:fld>
            <a:endParaRPr lang="zh-CN" altLang="en-US" dirty="0">
              <a:effectLst>
                <a:outerShdw blurRad="38100" dist="38100" dir="2700000">
                  <a:srgbClr val="000000"/>
                </a:outerShdw>
              </a:effectLst>
            </a:endParaRPr>
          </a:p>
        </p:txBody>
      </p:sp>
      <p:sp>
        <p:nvSpPr>
          <p:cNvPr id="8" name="Footer Placeholder 5"/>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SimSun" panose="02010600030101010101" pitchFamily="2" charset="-122"/>
              <a:cs typeface="+mn-cs"/>
            </a:endParaRPr>
          </a:p>
        </p:txBody>
      </p:sp>
      <p:sp>
        <p:nvSpPr>
          <p:cNvPr id="9" name="Slide Number Placeholder 6"/>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p>
            <a:pPr algn="r"/>
            <a:fld id="{9A0DB2DC-4C9A-4742-B13C-FB6460FD3503}" type="slidenum">
              <a:rPr lang="en-US" altLang="zh-CN" dirty="0">
                <a:effectLst>
                  <a:outerShdw blurRad="38100" dist="38100" dir="2700000">
                    <a:srgbClr val="000000"/>
                  </a:outerShdw>
                </a:effectLst>
              </a:rPr>
              <a:t>‹#›</a:t>
            </a:fld>
            <a:endParaRPr lang="en-US" altLang="zh-CN" dirty="0">
              <a:effectLst>
                <a:outerShdw blurRad="38100" dist="38100" dir="2700000">
                  <a:srgbClr val="000000"/>
                </a:outerShdw>
              </a:effectLst>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0">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6146" name="Picture 6" descr="Slate-V2-SD-compPhotoInse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1770063"/>
            <a:ext cx="3786188" cy="4113212"/>
          </a:xfrm>
          <a:prstGeom prst="rect">
            <a:avLst/>
          </a:prstGeom>
          <a:noFill/>
          <a:ln w="9525">
            <a:noFill/>
          </a:ln>
        </p:spPr>
      </p:pic>
      <p:pic>
        <p:nvPicPr>
          <p:cNvPr id="6147" name="Picture 7" descr="Slate-V2-SD-compPhotoInse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62488" y="1770063"/>
            <a:ext cx="3787775" cy="4113212"/>
          </a:xfrm>
          <a:prstGeom prst="rect">
            <a:avLst/>
          </a:prstGeom>
          <a:noFill/>
          <a:ln w="9525">
            <a:noFill/>
          </a:ln>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54404" y="2380138"/>
            <a:ext cx="3657258" cy="3411063"/>
          </a:xfrm>
        </p:spPr>
        <p:txBody>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21225" y="2380138"/>
            <a:ext cx="3671498" cy="3411063"/>
          </a:xfrm>
        </p:spPr>
        <p:txBody>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p:cNvSpPr>
            <a:spLocks noGrp="1"/>
          </p:cNvSpPr>
          <p:nvPr>
            <p:ph type="dt" sz="half" idx="12"/>
          </p:nvPr>
        </p:nvSpPr>
        <p:spPr>
          <a:xfrm>
            <a:off x="5759450" y="5883275"/>
            <a:ext cx="2057400" cy="365125"/>
          </a:xfrm>
          <a:prstGeom prst="rect">
            <a:avLst/>
          </a:prstGeom>
        </p:spPr>
        <p:txBody>
          <a:bodyPr vert="horz" lIns="91440" tIns="45720" rIns="91440" bIns="45720" rtlCol="0" anchor="ctr"/>
          <a:lstStyle/>
          <a:p>
            <a:pPr algn="r"/>
            <a:fld id="{BB962C8B-B14F-4D97-AF65-F5344CB8AC3E}" type="datetime1">
              <a:rPr lang="zh-CN" altLang="en-US" dirty="0">
                <a:effectLst>
                  <a:outerShdw blurRad="38100" dist="38100" dir="2700000">
                    <a:srgbClr val="000000"/>
                  </a:outerShdw>
                </a:effectLst>
              </a:rPr>
              <a:t>20-09-28</a:t>
            </a:fld>
            <a:endParaRPr lang="zh-CN" altLang="en-US" dirty="0">
              <a:effectLst>
                <a:outerShdw blurRad="38100" dist="38100" dir="2700000">
                  <a:srgbClr val="000000"/>
                </a:outerShdw>
              </a:effectLst>
            </a:endParaRPr>
          </a:p>
        </p:txBody>
      </p:sp>
      <p:sp>
        <p:nvSpPr>
          <p:cNvPr id="10" name="Footer Placeholder 7"/>
          <p:cNvSpPr>
            <a:spLocks noGrp="1"/>
          </p:cNvSpPr>
          <p:nvPr>
            <p:ph type="ftr" sz="quarter" idx="1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SimSun" panose="02010600030101010101" pitchFamily="2" charset="-122"/>
              <a:cs typeface="+mn-cs"/>
            </a:endParaRPr>
          </a:p>
        </p:txBody>
      </p:sp>
      <p:sp>
        <p:nvSpPr>
          <p:cNvPr id="11" name="Slide Number Placeholder 8"/>
          <p:cNvSpPr>
            <a:spLocks noGrp="1"/>
          </p:cNvSpPr>
          <p:nvPr>
            <p:ph type="sldNum" sz="quarter" idx="14"/>
          </p:nvPr>
        </p:nvSpPr>
        <p:spPr>
          <a:xfrm>
            <a:off x="7885113" y="5883275"/>
            <a:ext cx="565150" cy="365125"/>
          </a:xfrm>
          <a:prstGeom prst="rect">
            <a:avLst/>
          </a:prstGeom>
        </p:spPr>
        <p:txBody>
          <a:bodyPr vert="horz" lIns="91440" tIns="45720" rIns="91440" bIns="45720" rtlCol="0" anchor="ctr"/>
          <a:lstStyle/>
          <a:p>
            <a:pPr algn="r"/>
            <a:fld id="{9A0DB2DC-4C9A-4742-B13C-FB6460FD3503}" type="slidenum">
              <a:rPr lang="en-US" altLang="zh-CN" dirty="0">
                <a:effectLst>
                  <a:outerShdw blurRad="38100" dist="38100" dir="2700000">
                    <a:srgbClr val="000000"/>
                  </a:outerShdw>
                </a:effectLst>
              </a:rPr>
              <a:t>‹#›</a:t>
            </a:fld>
            <a:endParaRPr lang="en-US" altLang="zh-CN" dirty="0">
              <a:effectLst>
                <a:outerShdw blurRad="38100" dist="38100" dir="2700000">
                  <a:srgbClr val="000000"/>
                </a:outerShdw>
              </a:effectLst>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0">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2"/>
          </p:nvPr>
        </p:nvSpPr>
        <p:spPr>
          <a:xfrm>
            <a:off x="5759450" y="5883275"/>
            <a:ext cx="2057400" cy="365125"/>
          </a:xfrm>
          <a:prstGeom prst="rect">
            <a:avLst/>
          </a:prstGeom>
        </p:spPr>
        <p:txBody>
          <a:bodyPr vert="horz" lIns="91440" tIns="45720" rIns="91440" bIns="45720" rtlCol="0" anchor="ctr"/>
          <a:lstStyle/>
          <a:p>
            <a:pPr algn="r"/>
            <a:fld id="{BB962C8B-B14F-4D97-AF65-F5344CB8AC3E}" type="datetime1">
              <a:rPr lang="zh-CN" altLang="en-US" dirty="0">
                <a:effectLst>
                  <a:outerShdw blurRad="38100" dist="38100" dir="2700000">
                    <a:srgbClr val="000000"/>
                  </a:outerShdw>
                </a:effectLst>
              </a:rPr>
              <a:t>20-09-28</a:t>
            </a:fld>
            <a:endParaRPr lang="zh-CN" altLang="en-US" dirty="0">
              <a:effectLst>
                <a:outerShdw blurRad="38100" dist="38100" dir="2700000">
                  <a:srgbClr val="000000"/>
                </a:outerShdw>
              </a:effectLst>
            </a:endParaRPr>
          </a:p>
        </p:txBody>
      </p:sp>
      <p:sp>
        <p:nvSpPr>
          <p:cNvPr id="8" name="Footer Placeholder 3"/>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SimSun" panose="02010600030101010101" pitchFamily="2" charset="-122"/>
              <a:cs typeface="+mn-cs"/>
            </a:endParaRPr>
          </a:p>
        </p:txBody>
      </p:sp>
      <p:sp>
        <p:nvSpPr>
          <p:cNvPr id="9" name="Slide Number Placeholder 4"/>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p>
            <a:pPr algn="r"/>
            <a:fld id="{9A0DB2DC-4C9A-4742-B13C-FB6460FD3503}" type="slidenum">
              <a:rPr lang="en-US" altLang="zh-CN" dirty="0">
                <a:effectLst>
                  <a:outerShdw blurRad="38100" dist="38100" dir="2700000">
                    <a:srgbClr val="000000"/>
                  </a:outerShdw>
                </a:effectLst>
              </a:rPr>
              <a:t>‹#›</a:t>
            </a:fld>
            <a:endParaRPr lang="en-US" altLang="zh-CN" dirty="0">
              <a:effectLst>
                <a:outerShdw blurRad="38100" dist="38100" dir="2700000">
                  <a:srgbClr val="000000"/>
                </a:outerShdw>
              </a:effectLst>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0">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Date Placeholder 1"/>
          <p:cNvSpPr>
            <a:spLocks noGrp="1"/>
          </p:cNvSpPr>
          <p:nvPr>
            <p:ph type="dt" sz="half" idx="2"/>
          </p:nvPr>
        </p:nvSpPr>
        <p:spPr>
          <a:xfrm>
            <a:off x="5759450" y="5883275"/>
            <a:ext cx="2057400" cy="365125"/>
          </a:xfrm>
          <a:prstGeom prst="rect">
            <a:avLst/>
          </a:prstGeom>
        </p:spPr>
        <p:txBody>
          <a:bodyPr vert="horz" lIns="91440" tIns="45720" rIns="91440" bIns="45720" rtlCol="0" anchor="ctr"/>
          <a:lstStyle/>
          <a:p>
            <a:pPr algn="r"/>
            <a:fld id="{BB962C8B-B14F-4D97-AF65-F5344CB8AC3E}" type="datetime1">
              <a:rPr lang="zh-CN" altLang="en-US" dirty="0">
                <a:effectLst>
                  <a:outerShdw blurRad="38100" dist="38100" dir="2700000">
                    <a:srgbClr val="000000"/>
                  </a:outerShdw>
                </a:effectLst>
              </a:rPr>
              <a:t>20-09-28</a:t>
            </a:fld>
            <a:endParaRPr lang="zh-CN" altLang="en-US" dirty="0">
              <a:effectLst>
                <a:outerShdw blurRad="38100" dist="38100" dir="2700000">
                  <a:srgbClr val="000000"/>
                </a:outerShdw>
              </a:effectLst>
            </a:endParaRPr>
          </a:p>
        </p:txBody>
      </p:sp>
      <p:sp>
        <p:nvSpPr>
          <p:cNvPr id="8" name="Footer Placeholder 2"/>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SimSun" panose="02010600030101010101" pitchFamily="2" charset="-122"/>
              <a:cs typeface="+mn-cs"/>
            </a:endParaRPr>
          </a:p>
        </p:txBody>
      </p:sp>
      <p:sp>
        <p:nvSpPr>
          <p:cNvPr id="9" name="Slide Number Placeholder 3"/>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p>
            <a:pPr algn="r"/>
            <a:fld id="{9A0DB2DC-4C9A-4742-B13C-FB6460FD3503}" type="slidenum">
              <a:rPr lang="en-US" altLang="zh-CN" dirty="0">
                <a:effectLst>
                  <a:outerShdw blurRad="38100" dist="38100" dir="2700000">
                    <a:srgbClr val="000000"/>
                  </a:outerShdw>
                </a:effectLst>
              </a:rPr>
              <a:t>‹#›</a:t>
            </a:fld>
            <a:endParaRPr lang="en-US" altLang="zh-CN" dirty="0">
              <a:effectLst>
                <a:outerShdw blurRad="38100" dist="38100" dir="2700000">
                  <a:srgbClr val="000000"/>
                </a:outerShdw>
              </a:effectLst>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0">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2"/>
          </p:nvPr>
        </p:nvSpPr>
        <p:spPr>
          <a:xfrm>
            <a:off x="5759450" y="5883275"/>
            <a:ext cx="2057400" cy="365125"/>
          </a:xfrm>
          <a:prstGeom prst="rect">
            <a:avLst/>
          </a:prstGeom>
        </p:spPr>
        <p:txBody>
          <a:bodyPr vert="horz" lIns="91440" tIns="45720" rIns="91440" bIns="45720" rtlCol="0" anchor="ctr"/>
          <a:lstStyle/>
          <a:p>
            <a:pPr algn="r"/>
            <a:fld id="{BB962C8B-B14F-4D97-AF65-F5344CB8AC3E}" type="datetime1">
              <a:rPr lang="zh-CN" altLang="en-US" dirty="0">
                <a:effectLst>
                  <a:outerShdw blurRad="38100" dist="38100" dir="2700000">
                    <a:srgbClr val="000000"/>
                  </a:outerShdw>
                </a:effectLst>
              </a:rPr>
              <a:t>20-09-28</a:t>
            </a:fld>
            <a:endParaRPr lang="zh-CN" altLang="en-US" dirty="0">
              <a:effectLst>
                <a:outerShdw blurRad="38100" dist="38100" dir="2700000">
                  <a:srgbClr val="000000"/>
                </a:outerShdw>
              </a:effectLst>
            </a:endParaRPr>
          </a:p>
        </p:txBody>
      </p:sp>
      <p:sp>
        <p:nvSpPr>
          <p:cNvPr id="8" name="Footer Placeholder 5"/>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SimSun" panose="02010600030101010101" pitchFamily="2" charset="-122"/>
              <a:cs typeface="+mn-cs"/>
            </a:endParaRPr>
          </a:p>
        </p:txBody>
      </p:sp>
      <p:sp>
        <p:nvSpPr>
          <p:cNvPr id="9" name="Slide Number Placeholder 6"/>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p>
            <a:pPr algn="r"/>
            <a:fld id="{9A0DB2DC-4C9A-4742-B13C-FB6460FD3503}" type="slidenum">
              <a:rPr lang="en-US" altLang="zh-CN" dirty="0">
                <a:effectLst>
                  <a:outerShdw blurRad="38100" dist="38100" dir="2700000">
                    <a:srgbClr val="000000"/>
                  </a:outerShdw>
                </a:effectLst>
              </a:rPr>
              <a:t>‹#›</a:t>
            </a:fld>
            <a:endParaRPr lang="en-US" altLang="zh-CN" dirty="0">
              <a:effectLst>
                <a:outerShdw blurRad="38100" dist="38100" dir="2700000">
                  <a:srgbClr val="000000"/>
                </a:outerShdw>
              </a:effectLst>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0">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0242" name="Picture 6" descr="Slate-V2-SD-vertPhotoInse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45050" y="609600"/>
            <a:ext cx="3427413" cy="5205413"/>
          </a:xfrm>
          <a:prstGeom prst="rect">
            <a:avLst/>
          </a:prstGeom>
          <a:noFill/>
          <a:ln w="9525">
            <a:noFill/>
          </a:ln>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vert="horz" lIns="91440" tIns="45720" rIns="91440" bIns="45720"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ct val="20000"/>
              </a:spcBef>
              <a:spcAft>
                <a:spcPts val="600"/>
              </a:spcAft>
              <a:buClr>
                <a:schemeClr val="tx2"/>
              </a:buClr>
              <a:buSzPct val="70000"/>
              <a:buFont typeface="Wingdings 2" panose="05020102010507070707" pitchFamily="18" charset="2"/>
              <a:buNone/>
              <a:defRPr/>
            </a:pPr>
            <a:r>
              <a:rPr kumimoji="0" lang="en-US" sz="1600" b="0" i="0" u="none" strike="noStrike" kern="1200" cap="none" spc="0" normalizeH="0" baseline="0" noProof="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a typeface="+mn-ea"/>
                <a:cs typeface="方正舒体"/>
              </a:rPr>
              <a:t>Click icon to add picture</a:t>
            </a:r>
            <a:endParaRPr kumimoji="0" lang="en-US" sz="16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a typeface="+mn-ea"/>
              <a:cs typeface="方正舒体"/>
            </a:endParaRPr>
          </a:p>
        </p:txBody>
      </p:sp>
      <p:sp>
        <p:nvSpPr>
          <p:cNvPr id="4" name="Text Placeholder 3"/>
          <p:cNvSpPr>
            <a:spLocks noGrp="1"/>
          </p:cNvSpPr>
          <p:nvPr>
            <p:ph type="body" sz="half" idx="2"/>
          </p:nvPr>
        </p:nvSpPr>
        <p:spPr>
          <a:xfrm>
            <a:off x="685347" y="2439261"/>
            <a:ext cx="3924676" cy="3376134"/>
          </a:xfrm>
        </p:spPr>
        <p:txBody>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4"/>
          <p:cNvSpPr>
            <a:spLocks noGrp="1"/>
          </p:cNvSpPr>
          <p:nvPr>
            <p:ph type="dt" sz="half" idx="12"/>
          </p:nvPr>
        </p:nvSpPr>
        <p:spPr>
          <a:xfrm>
            <a:off x="5759450" y="5883275"/>
            <a:ext cx="2057400" cy="365125"/>
          </a:xfrm>
          <a:prstGeom prst="rect">
            <a:avLst/>
          </a:prstGeom>
        </p:spPr>
        <p:txBody>
          <a:bodyPr vert="horz" lIns="91440" tIns="45720" rIns="91440" bIns="45720" rtlCol="0" anchor="ctr"/>
          <a:lstStyle/>
          <a:p>
            <a:pPr algn="r"/>
            <a:fld id="{BB962C8B-B14F-4D97-AF65-F5344CB8AC3E}" type="datetime1">
              <a:rPr lang="zh-CN" altLang="en-US" dirty="0">
                <a:effectLst>
                  <a:outerShdw blurRad="38100" dist="38100" dir="2700000">
                    <a:srgbClr val="000000"/>
                  </a:outerShdw>
                </a:effectLst>
              </a:rPr>
              <a:t>20-09-28</a:t>
            </a:fld>
            <a:endParaRPr lang="zh-CN" altLang="en-US" dirty="0">
              <a:effectLst>
                <a:outerShdw blurRad="38100" dist="38100" dir="2700000">
                  <a:srgbClr val="000000"/>
                </a:outerShdw>
              </a:effectLst>
            </a:endParaRPr>
          </a:p>
        </p:txBody>
      </p:sp>
      <p:sp>
        <p:nvSpPr>
          <p:cNvPr id="9" name="Footer Placeholder 5"/>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SimSun" panose="02010600030101010101" pitchFamily="2" charset="-122"/>
              <a:cs typeface="+mn-cs"/>
            </a:endParaRPr>
          </a:p>
        </p:txBody>
      </p:sp>
      <p:sp>
        <p:nvSpPr>
          <p:cNvPr id="10" name="Slide Number Placeholder 6"/>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p>
            <a:pPr algn="r"/>
            <a:fld id="{9A0DB2DC-4C9A-4742-B13C-FB6460FD3503}" type="slidenum">
              <a:rPr lang="en-US" altLang="zh-CN" dirty="0">
                <a:effectLst>
                  <a:outerShdw blurRad="38100" dist="38100" dir="2700000">
                    <a:srgbClr val="000000"/>
                  </a:outerShdw>
                </a:effectLst>
              </a:rPr>
              <a:t>‹#›</a:t>
            </a:fld>
            <a:endParaRPr lang="en-US" altLang="zh-CN" dirty="0">
              <a:effectLst>
                <a:outerShdw blurRad="38100" dist="38100" dir="2700000">
                  <a:srgbClr val="000000"/>
                </a:outerShdw>
              </a:effectLst>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anoramic Picture with Caption">
    <p:bg>
      <p:bgPr>
        <a:blipFill rotWithShape="0">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1266" name="Picture 6" descr="Slate-V2-SD-panoPhotoInse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538" y="539750"/>
            <a:ext cx="7654925" cy="3835400"/>
          </a:xfrm>
          <a:prstGeom prst="rect">
            <a:avLst/>
          </a:prstGeom>
          <a:noFill/>
          <a:ln w="9525">
            <a:noFill/>
          </a:ln>
        </p:spPr>
      </p:pic>
      <p:sp>
        <p:nvSpPr>
          <p:cNvPr id="2" name="Title 1"/>
          <p:cNvSpPr>
            <a:spLocks noGrp="1"/>
          </p:cNvSpPr>
          <p:nvPr>
            <p:ph type="title"/>
          </p:nvPr>
        </p:nvSpPr>
        <p:spPr>
          <a:xfrm>
            <a:off x="685354" y="4565255"/>
            <a:ext cx="7766495" cy="543472"/>
          </a:xfrm>
        </p:spPr>
        <p:txBody>
          <a:bodyPr anchor="b"/>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vert="horz" lIns="91440" tIns="45720" rIns="91440" bIns="45720" rtlCol="0"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00000"/>
              </a:lnSpc>
              <a:spcBef>
                <a:spcPct val="20000"/>
              </a:spcBef>
              <a:spcAft>
                <a:spcPts val="600"/>
              </a:spcAft>
              <a:buClr>
                <a:schemeClr val="tx2"/>
              </a:buClr>
              <a:buSzPct val="70000"/>
              <a:buFont typeface="Wingdings 2" panose="05020102010507070707" pitchFamily="18" charset="2"/>
              <a:buNone/>
              <a:defRPr/>
            </a:pPr>
            <a:r>
              <a:rPr kumimoji="0" lang="en-US" sz="2000" b="0" i="0" u="none" strike="noStrike" kern="1200" cap="none" spc="0" normalizeH="0" baseline="0" noProof="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a typeface="+mn-ea"/>
                <a:cs typeface="方正舒体"/>
              </a:rPr>
              <a:t>Click icon to add picture</a:t>
            </a:r>
            <a:endParaRPr kumimoji="0" lang="en-US" sz="20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a typeface="+mn-ea"/>
              <a:cs typeface="方正舒体"/>
            </a:endParaRPr>
          </a:p>
        </p:txBody>
      </p:sp>
      <p:sp>
        <p:nvSpPr>
          <p:cNvPr id="4" name="Text Placeholder 3"/>
          <p:cNvSpPr>
            <a:spLocks noGrp="1"/>
          </p:cNvSpPr>
          <p:nvPr>
            <p:ph type="body" sz="half" idx="2"/>
          </p:nvPr>
        </p:nvSpPr>
        <p:spPr>
          <a:xfrm>
            <a:off x="685346" y="5108728"/>
            <a:ext cx="776532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4"/>
          <p:cNvSpPr>
            <a:spLocks noGrp="1"/>
          </p:cNvSpPr>
          <p:nvPr>
            <p:ph type="dt" sz="half" idx="12"/>
          </p:nvPr>
        </p:nvSpPr>
        <p:spPr>
          <a:xfrm>
            <a:off x="5759450" y="5883275"/>
            <a:ext cx="2057400" cy="365125"/>
          </a:xfrm>
          <a:prstGeom prst="rect">
            <a:avLst/>
          </a:prstGeom>
        </p:spPr>
        <p:txBody>
          <a:bodyPr vert="horz" lIns="91440" tIns="45720" rIns="91440" bIns="45720" rtlCol="0" anchor="ctr"/>
          <a:lstStyle/>
          <a:p>
            <a:pPr algn="r"/>
            <a:fld id="{BB962C8B-B14F-4D97-AF65-F5344CB8AC3E}" type="datetime1">
              <a:rPr lang="zh-CN" altLang="en-US" dirty="0">
                <a:effectLst>
                  <a:outerShdw blurRad="38100" dist="38100" dir="2700000">
                    <a:srgbClr val="000000"/>
                  </a:outerShdw>
                </a:effectLst>
              </a:rPr>
              <a:t>20-09-28</a:t>
            </a:fld>
            <a:endParaRPr lang="zh-CN" altLang="en-US" dirty="0">
              <a:effectLst>
                <a:outerShdw blurRad="38100" dist="38100" dir="2700000">
                  <a:srgbClr val="000000"/>
                </a:outerShdw>
              </a:effectLst>
            </a:endParaRPr>
          </a:p>
        </p:txBody>
      </p:sp>
      <p:sp>
        <p:nvSpPr>
          <p:cNvPr id="9" name="Footer Placeholder 5"/>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SimSun" panose="02010600030101010101" pitchFamily="2" charset="-122"/>
              <a:cs typeface="+mn-cs"/>
            </a:endParaRPr>
          </a:p>
        </p:txBody>
      </p:sp>
      <p:sp>
        <p:nvSpPr>
          <p:cNvPr id="10" name="Slide Number Placeholder 6"/>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p>
            <a:pPr algn="r"/>
            <a:fld id="{9A0DB2DC-4C9A-4742-B13C-FB6460FD3503}" type="slidenum">
              <a:rPr lang="en-US" altLang="zh-CN" dirty="0">
                <a:effectLst>
                  <a:outerShdw blurRad="38100" dist="38100" dir="2700000">
                    <a:srgbClr val="000000"/>
                  </a:outerShdw>
                </a:effectLst>
              </a:rPr>
              <a:t>‹#›</a:t>
            </a:fld>
            <a:endParaRPr lang="en-US" altLang="zh-CN" dirty="0">
              <a:effectLst>
                <a:outerShdw blurRad="38100" dist="38100" dir="2700000">
                  <a:srgbClr val="000000"/>
                </a:outerShdw>
              </a:effectLst>
            </a:endParaRPr>
          </a:p>
        </p:txBody>
      </p:sp>
    </p:spTree>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0">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p>
            <a:pPr algn="r"/>
            <a:fld id="{BB962C8B-B14F-4D97-AF65-F5344CB8AC3E}" type="datetime1">
              <a:rPr lang="zh-CN" altLang="en-US" dirty="0">
                <a:effectLst>
                  <a:outerShdw blurRad="38100" dist="38100" dir="2700000">
                    <a:srgbClr val="000000"/>
                  </a:outerShdw>
                </a:effectLst>
              </a:rPr>
              <a:t>20-09-28</a:t>
            </a:fld>
            <a:endParaRPr lang="zh-CN" altLang="en-US" dirty="0">
              <a:effectLst>
                <a:outerShdw blurRad="38100" dist="38100" dir="2700000">
                  <a:srgbClr val="000000"/>
                </a:outerShdw>
              </a:effectLst>
            </a:endParaRPr>
          </a:p>
        </p:txBody>
      </p:sp>
      <p:sp>
        <p:nvSpPr>
          <p:cNvPr id="8"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SimSun" panose="02010600030101010101" pitchFamily="2" charset="-122"/>
              <a:cs typeface="+mn-cs"/>
            </a:endParaRPr>
          </a:p>
        </p:txBody>
      </p:sp>
      <p:sp>
        <p:nvSpPr>
          <p:cNvPr id="9" name="Slide Number Placeholder 5"/>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p>
            <a:pPr algn="r"/>
            <a:fld id="{9A0DB2DC-4C9A-4742-B13C-FB6460FD3503}" type="slidenum">
              <a:rPr lang="en-US" altLang="zh-CN" dirty="0">
                <a:effectLst>
                  <a:outerShdw blurRad="38100" dist="38100" dir="2700000">
                    <a:srgbClr val="000000"/>
                  </a:outerShdw>
                </a:effectLst>
              </a:rPr>
              <a:t>‹#›</a:t>
            </a:fld>
            <a:endParaRPr lang="en-US" altLang="zh-CN" dirty="0">
              <a:effectLst>
                <a:outerShdw blurRad="38100" dist="38100" dir="2700000">
                  <a:srgbClr val="000000"/>
                </a:outerShdw>
              </a:effectLst>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aption">
    <p:bg>
      <p:bgPr>
        <a:blipFill rotWithShape="0">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Date Placeholder 4"/>
          <p:cNvSpPr>
            <a:spLocks noGrp="1"/>
          </p:cNvSpPr>
          <p:nvPr>
            <p:ph type="dt" sz="half" idx="12"/>
          </p:nvPr>
        </p:nvSpPr>
        <p:spPr>
          <a:xfrm>
            <a:off x="5759450" y="5883275"/>
            <a:ext cx="2057400" cy="365125"/>
          </a:xfrm>
          <a:prstGeom prst="rect">
            <a:avLst/>
          </a:prstGeom>
        </p:spPr>
        <p:txBody>
          <a:bodyPr vert="horz" lIns="91440" tIns="45720" rIns="91440" bIns="45720" rtlCol="0" anchor="ctr"/>
          <a:lstStyle/>
          <a:p>
            <a:pPr algn="r"/>
            <a:fld id="{BB962C8B-B14F-4D97-AF65-F5344CB8AC3E}" type="datetime1">
              <a:rPr lang="zh-CN" altLang="en-US" dirty="0">
                <a:effectLst>
                  <a:outerShdw blurRad="38100" dist="38100" dir="2700000">
                    <a:srgbClr val="000000"/>
                  </a:outerShdw>
                </a:effectLst>
              </a:rPr>
              <a:t>20-09-28</a:t>
            </a:fld>
            <a:endParaRPr lang="zh-CN" altLang="en-US" dirty="0">
              <a:effectLst>
                <a:outerShdw blurRad="38100" dist="38100" dir="2700000">
                  <a:srgbClr val="000000"/>
                </a:outerShdw>
              </a:effectLst>
            </a:endParaRPr>
          </a:p>
        </p:txBody>
      </p:sp>
      <p:sp>
        <p:nvSpPr>
          <p:cNvPr id="8" name="Footer Placeholder 5"/>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SimSun" panose="02010600030101010101" pitchFamily="2" charset="-122"/>
              <a:cs typeface="+mn-cs"/>
            </a:endParaRPr>
          </a:p>
        </p:txBody>
      </p:sp>
      <p:sp>
        <p:nvSpPr>
          <p:cNvPr id="9" name="Slide Number Placeholder 6"/>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p>
            <a:pPr algn="r"/>
            <a:fld id="{9A0DB2DC-4C9A-4742-B13C-FB6460FD3503}" type="slidenum">
              <a:rPr lang="en-US" altLang="zh-CN" dirty="0">
                <a:effectLst>
                  <a:outerShdw blurRad="38100" dist="38100" dir="2700000">
                    <a:srgbClr val="000000"/>
                  </a:outerShdw>
                </a:effectLst>
              </a:rPr>
              <a:t>‹#›</a:t>
            </a:fld>
            <a:endParaRPr lang="en-US" altLang="zh-CN" dirty="0">
              <a:effectLst>
                <a:outerShdw blurRad="38100" dist="38100" dir="2700000">
                  <a:srgbClr val="000000"/>
                </a:outerShdw>
              </a:effectLst>
            </a:endParaRPr>
          </a:p>
        </p:txBody>
      </p:sp>
    </p:spTree>
  </p:cSld>
  <p:clrMapOvr>
    <a:masterClrMapping/>
  </p:clrMapOvr>
  <p:hf sldNum="0" hdr="0" ft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with Caption">
    <p:bg>
      <p:bgPr>
        <a:blipFill rotWithShape="0">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627063" y="873125"/>
            <a:ext cx="457200" cy="585788"/>
          </a:xfrm>
          <a:prstGeom prst="rect">
            <a:avLst/>
          </a:prstGeom>
        </p:spPr>
        <p:txBody>
          <a:bodyPr anchor="ctr"/>
          <a:lstStyle/>
          <a:p>
            <a:pPr lvl="0"/>
            <a:r>
              <a:rPr lang="en-US" altLang="x-none" sz="8000" dirty="0">
                <a:latin typeface="Arial" panose="020B0604020202020204" pitchFamily="34" charset="0"/>
              </a:rPr>
              <a:t>“</a:t>
            </a:r>
          </a:p>
        </p:txBody>
      </p:sp>
      <p:sp>
        <p:nvSpPr>
          <p:cNvPr id="8" name="TextBox 7"/>
          <p:cNvSpPr txBox="1"/>
          <p:nvPr/>
        </p:nvSpPr>
        <p:spPr>
          <a:xfrm>
            <a:off x="7827963" y="2933700"/>
            <a:ext cx="457200" cy="584200"/>
          </a:xfrm>
          <a:prstGeom prst="rect">
            <a:avLst/>
          </a:prstGeom>
        </p:spPr>
        <p:txBody>
          <a:bodyPr anchor="ctr"/>
          <a:lstStyle/>
          <a:p>
            <a:pPr lvl="0" algn="r"/>
            <a:r>
              <a:rPr lang="en-US" altLang="x-none" sz="8000" dirty="0">
                <a:latin typeface="Arial" panose="020B0604020202020204" pitchFamily="34" charset="0"/>
              </a:rPr>
              <a:t>”</a:t>
            </a:r>
          </a:p>
        </p:txBody>
      </p:sp>
      <p:sp>
        <p:nvSpPr>
          <p:cNvPr id="2" name="Title 1"/>
          <p:cNvSpPr>
            <a:spLocks noGrp="1"/>
          </p:cNvSpPr>
          <p:nvPr>
            <p:ph type="title"/>
          </p:nvPr>
        </p:nvSpPr>
        <p:spPr>
          <a:xfrm>
            <a:off x="1084659" y="609600"/>
            <a:ext cx="6977064" cy="2992904"/>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46" y="4304353"/>
            <a:ext cx="7765322" cy="148949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4"/>
          <p:cNvSpPr>
            <a:spLocks noGrp="1"/>
          </p:cNvSpPr>
          <p:nvPr>
            <p:ph type="dt" sz="half" idx="12"/>
          </p:nvPr>
        </p:nvSpPr>
        <p:spPr>
          <a:xfrm>
            <a:off x="5759450" y="5883275"/>
            <a:ext cx="2057400" cy="365125"/>
          </a:xfrm>
          <a:prstGeom prst="rect">
            <a:avLst/>
          </a:prstGeom>
        </p:spPr>
        <p:txBody>
          <a:bodyPr vert="horz" lIns="91440" tIns="45720" rIns="91440" bIns="45720" rtlCol="0" anchor="ctr"/>
          <a:lstStyle/>
          <a:p>
            <a:pPr algn="r"/>
            <a:fld id="{BB962C8B-B14F-4D97-AF65-F5344CB8AC3E}" type="datetime1">
              <a:rPr lang="zh-CN" altLang="en-US" dirty="0">
                <a:effectLst>
                  <a:outerShdw blurRad="38100" dist="38100" dir="2700000">
                    <a:srgbClr val="000000"/>
                  </a:outerShdw>
                </a:effectLst>
              </a:rPr>
              <a:t>20-09-28</a:t>
            </a:fld>
            <a:endParaRPr lang="zh-CN" altLang="en-US" dirty="0">
              <a:effectLst>
                <a:outerShdw blurRad="38100" dist="38100" dir="2700000">
                  <a:srgbClr val="000000"/>
                </a:outerShdw>
              </a:effectLst>
            </a:endParaRPr>
          </a:p>
        </p:txBody>
      </p:sp>
      <p:sp>
        <p:nvSpPr>
          <p:cNvPr id="10" name="Footer Placeholder 5"/>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SimSun" panose="02010600030101010101" pitchFamily="2" charset="-122"/>
              <a:cs typeface="+mn-cs"/>
            </a:endParaRPr>
          </a:p>
        </p:txBody>
      </p:sp>
      <p:sp>
        <p:nvSpPr>
          <p:cNvPr id="11" name="Slide Number Placeholder 6"/>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p>
            <a:pPr algn="r"/>
            <a:fld id="{9A0DB2DC-4C9A-4742-B13C-FB6460FD3503}" type="slidenum">
              <a:rPr lang="en-US" altLang="zh-CN" dirty="0">
                <a:effectLst>
                  <a:outerShdw blurRad="38100" dist="38100" dir="2700000">
                    <a:srgbClr val="000000"/>
                  </a:outerShdw>
                </a:effectLst>
              </a:rPr>
              <a:t>‹#›</a:t>
            </a:fld>
            <a:endParaRPr lang="en-US" altLang="zh-CN" dirty="0">
              <a:effectLst>
                <a:outerShdw blurRad="38100" dist="38100" dir="2700000">
                  <a:srgbClr val="000000"/>
                </a:outerShdw>
              </a:effectLst>
            </a:endParaRPr>
          </a:p>
        </p:txBody>
      </p:sp>
    </p:spTree>
  </p:cSld>
  <p:clrMapOvr>
    <a:masterClrMapping/>
  </p:clrMapOvr>
  <p:hf sldNum="0" hdr="0" ft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Name Card">
    <p:bg>
      <p:bgPr>
        <a:blipFill rotWithShape="0">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Date Placeholder 4"/>
          <p:cNvSpPr>
            <a:spLocks noGrp="1"/>
          </p:cNvSpPr>
          <p:nvPr>
            <p:ph type="dt" sz="half" idx="12"/>
          </p:nvPr>
        </p:nvSpPr>
        <p:spPr>
          <a:xfrm>
            <a:off x="5759450" y="5883275"/>
            <a:ext cx="2057400" cy="365125"/>
          </a:xfrm>
          <a:prstGeom prst="rect">
            <a:avLst/>
          </a:prstGeom>
        </p:spPr>
        <p:txBody>
          <a:bodyPr vert="horz" lIns="91440" tIns="45720" rIns="91440" bIns="45720" rtlCol="0" anchor="ctr"/>
          <a:lstStyle/>
          <a:p>
            <a:pPr algn="r"/>
            <a:fld id="{BB962C8B-B14F-4D97-AF65-F5344CB8AC3E}" type="datetime1">
              <a:rPr lang="zh-CN" altLang="en-US" dirty="0">
                <a:effectLst>
                  <a:outerShdw blurRad="38100" dist="38100" dir="2700000">
                    <a:srgbClr val="000000"/>
                  </a:outerShdw>
                </a:effectLst>
              </a:rPr>
              <a:t>20-09-28</a:t>
            </a:fld>
            <a:endParaRPr lang="zh-CN" altLang="en-US" dirty="0">
              <a:effectLst>
                <a:outerShdw blurRad="38100" dist="38100" dir="2700000">
                  <a:srgbClr val="000000"/>
                </a:outerShdw>
              </a:effectLst>
            </a:endParaRPr>
          </a:p>
        </p:txBody>
      </p:sp>
      <p:sp>
        <p:nvSpPr>
          <p:cNvPr id="8" name="Footer Placeholder 5"/>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SimSun" panose="02010600030101010101" pitchFamily="2" charset="-122"/>
              <a:cs typeface="+mn-cs"/>
            </a:endParaRPr>
          </a:p>
        </p:txBody>
      </p:sp>
      <p:sp>
        <p:nvSpPr>
          <p:cNvPr id="9" name="Slide Number Placeholder 6"/>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p>
            <a:pPr algn="r"/>
            <a:fld id="{9A0DB2DC-4C9A-4742-B13C-FB6460FD3503}" type="slidenum">
              <a:rPr lang="en-US" altLang="zh-CN" dirty="0">
                <a:effectLst>
                  <a:outerShdw blurRad="38100" dist="38100" dir="2700000">
                    <a:srgbClr val="000000"/>
                  </a:outerShdw>
                </a:effectLst>
              </a:rPr>
              <a:t>‹#›</a:t>
            </a:fld>
            <a:endParaRPr lang="en-US" altLang="zh-CN" dirty="0">
              <a:effectLst>
                <a:outerShdw blurRad="38100" dist="38100" dir="2700000">
                  <a:srgbClr val="000000"/>
                </a:outerShdw>
              </a:effectLst>
            </a:endParaRPr>
          </a:p>
        </p:txBody>
      </p:sp>
    </p:spTree>
  </p:cSld>
  <p:clrMapOvr>
    <a:masterClrMapping/>
  </p:clrMapOvr>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46" y="2571750"/>
            <a:ext cx="2475738" cy="321945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76" y="2571750"/>
            <a:ext cx="2475738" cy="321945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4929" y="2571750"/>
            <a:ext cx="2475738" cy="321945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Date Placeholder 1"/>
          <p:cNvSpPr>
            <a:spLocks noGrp="1"/>
          </p:cNvSpPr>
          <p:nvPr>
            <p:ph type="dt" sz="half" idx="18"/>
          </p:nvPr>
        </p:nvSpPr>
        <p:spPr/>
        <p:txBody>
          <a:bodyPr/>
          <a:lstStyle/>
          <a:p>
            <a:pPr lvl="0"/>
            <a:fld id="{BB962C8B-B14F-4D97-AF65-F5344CB8AC3E}" type="datetime1">
              <a:rPr lang="en-CA" altLang="x-none" dirty="0">
                <a:effectLst>
                  <a:outerShdw blurRad="38100" dist="38100" dir="2700000">
                    <a:srgbClr val="000000"/>
                  </a:outerShdw>
                </a:effectLst>
                <a:latin typeface="Arial" panose="020B0604020202020204" pitchFamily="34" charset="0"/>
              </a:rPr>
              <a:t>20-09-28</a:t>
            </a:fld>
            <a:endParaRPr lang="en-CA" altLang="x-none" dirty="0">
              <a:effectLst>
                <a:outerShdw blurRad="38100" dist="38100" dir="2700000">
                  <a:srgbClr val="000000"/>
                </a:outerShdw>
              </a:effectLst>
              <a:latin typeface="Arial" panose="020B0604020202020204" pitchFamily="34" charset="0"/>
            </a:endParaRPr>
          </a:p>
        </p:txBody>
      </p:sp>
      <p:sp>
        <p:nvSpPr>
          <p:cNvPr id="3" name="Footer Placeholder 2"/>
          <p:cNvSpPr>
            <a:spLocks noGrp="1"/>
          </p:cNvSpPr>
          <p:nvPr>
            <p:ph type="ftr" sz="quarter" idx="19"/>
          </p:nvPr>
        </p:nvSpPr>
        <p:spPr/>
        <p:txBody>
          <a:bodyPr/>
          <a:lstStyle/>
          <a:p>
            <a:pPr lvl="0"/>
            <a:endParaRPr lang="en-CA" altLang="x-none" dirty="0">
              <a:effectLst>
                <a:outerShdw blurRad="38100" dist="38100" dir="2700000">
                  <a:srgbClr val="000000"/>
                </a:outerShdw>
              </a:effectLst>
              <a:latin typeface="Arial" panose="020B0604020202020204" pitchFamily="34" charset="0"/>
            </a:endParaRPr>
          </a:p>
        </p:txBody>
      </p:sp>
      <p:sp>
        <p:nvSpPr>
          <p:cNvPr id="4" name="Slide Number Placeholder 3"/>
          <p:cNvSpPr>
            <a:spLocks noGrp="1"/>
          </p:cNvSpPr>
          <p:nvPr>
            <p:ph type="sldNum" sz="quarter" idx="20"/>
          </p:nvPr>
        </p:nvSpPr>
        <p:spPr/>
        <p:txBody>
          <a:bodyPr/>
          <a:lstStyle/>
          <a:p>
            <a:pPr lvl="0"/>
            <a:fld id="{9A0DB2DC-4C9A-4742-B13C-FB6460FD3503}" type="slidenum">
              <a:rPr lang="en-CA" altLang="x-none" dirty="0">
                <a:effectLst>
                  <a:outerShdw blurRad="38100" dist="38100" dir="2700000">
                    <a:srgbClr val="000000"/>
                  </a:outerShdw>
                </a:effectLst>
                <a:latin typeface="Arial" panose="020B0604020202020204" pitchFamily="34" charset="0"/>
              </a:rPr>
              <a:t>‹#›</a:t>
            </a:fld>
            <a:endParaRPr lang="en-CA" altLang="x-none"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 Column">
    <p:bg>
      <p:bgPr>
        <a:blipFill rotWithShape="0">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5362" name="Picture 6" descr="Slate-V2-SD-3colPhotoInse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8813" y="1825625"/>
            <a:ext cx="2528887" cy="1833563"/>
          </a:xfrm>
          <a:prstGeom prst="rect">
            <a:avLst/>
          </a:prstGeom>
          <a:noFill/>
          <a:ln w="9525">
            <a:noFill/>
          </a:ln>
        </p:spPr>
      </p:pic>
      <p:pic>
        <p:nvPicPr>
          <p:cNvPr id="15363" name="Picture 7" descr="Slate-V2-SD-3colPhotoInse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94063" y="1825625"/>
            <a:ext cx="2528887" cy="1833563"/>
          </a:xfrm>
          <a:prstGeom prst="rect">
            <a:avLst/>
          </a:prstGeom>
          <a:noFill/>
          <a:ln w="9525">
            <a:noFill/>
          </a:ln>
        </p:spPr>
      </p:pic>
      <p:pic>
        <p:nvPicPr>
          <p:cNvPr id="15364" name="Picture 8" descr="Slate-V2-SD-3colPhotoInse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21375" y="1825625"/>
            <a:ext cx="2528888" cy="1833563"/>
          </a:xfrm>
          <a:prstGeom prst="rect">
            <a:avLst/>
          </a:prstGeom>
          <a:noFill/>
          <a:ln w="9525">
            <a:noFill/>
          </a:ln>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vert="horz" lIns="91440" tIns="45720" rIns="91440" bIns="45720"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ct val="20000"/>
              </a:spcBef>
              <a:spcAft>
                <a:spcPts val="600"/>
              </a:spcAft>
              <a:buClr>
                <a:schemeClr val="tx2"/>
              </a:buClr>
              <a:buSzPct val="70000"/>
              <a:buFont typeface="Wingdings 2" panose="05020102010507070707" pitchFamily="18" charset="2"/>
              <a:buNone/>
              <a:defRPr/>
            </a:pPr>
            <a:r>
              <a:rPr kumimoji="0" lang="en-US" sz="1600" b="0" i="0" u="none" strike="noStrike" kern="1200" cap="none" spc="0" normalizeH="0" baseline="0" noProof="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a typeface="+mn-ea"/>
                <a:cs typeface="方正舒体"/>
              </a:rPr>
              <a:t>Click icon to add picture</a:t>
            </a:r>
            <a:endParaRPr kumimoji="0" lang="en-US" sz="16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a typeface="+mn-ea"/>
              <a:cs typeface="方正舒体"/>
            </a:endParaRPr>
          </a:p>
        </p:txBody>
      </p:sp>
      <p:sp>
        <p:nvSpPr>
          <p:cNvPr id="21" name="Text Placeholder 3"/>
          <p:cNvSpPr>
            <a:spLocks noGrp="1"/>
          </p:cNvSpPr>
          <p:nvPr>
            <p:ph type="body" sz="half" idx="18"/>
          </p:nvPr>
        </p:nvSpPr>
        <p:spPr>
          <a:xfrm>
            <a:off x="685346" y="4480369"/>
            <a:ext cx="2475738" cy="1310833"/>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vert="horz" lIns="91440" tIns="45720" rIns="91440" bIns="45720"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ct val="20000"/>
              </a:spcBef>
              <a:spcAft>
                <a:spcPts val="600"/>
              </a:spcAft>
              <a:buClr>
                <a:schemeClr val="tx2"/>
              </a:buClr>
              <a:buSzPct val="70000"/>
              <a:buFont typeface="Wingdings 2" panose="05020102010507070707" pitchFamily="18" charset="2"/>
              <a:buNone/>
              <a:defRPr/>
            </a:pPr>
            <a:r>
              <a:rPr kumimoji="0" lang="en-US" sz="1600" b="0" i="0" u="none" strike="noStrike" kern="1200" cap="none" spc="0" normalizeH="0" baseline="0" noProof="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a typeface="+mn-ea"/>
                <a:cs typeface="方正舒体"/>
              </a:rPr>
              <a:t>Click icon to add picture</a:t>
            </a:r>
            <a:endParaRPr kumimoji="0" lang="en-US" sz="16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a typeface="+mn-ea"/>
              <a:cs typeface="方正舒体"/>
            </a:endParaRPr>
          </a:p>
        </p:txBody>
      </p:sp>
      <p:sp>
        <p:nvSpPr>
          <p:cNvPr id="24" name="Text Placeholder 3"/>
          <p:cNvSpPr>
            <a:spLocks noGrp="1"/>
          </p:cNvSpPr>
          <p:nvPr>
            <p:ph type="body" sz="half" idx="19"/>
          </p:nvPr>
        </p:nvSpPr>
        <p:spPr>
          <a:xfrm>
            <a:off x="3331075" y="4480368"/>
            <a:ext cx="2476753" cy="1310833"/>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vert="horz" lIns="91440" tIns="45720" rIns="91440" bIns="45720"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ct val="20000"/>
              </a:spcBef>
              <a:spcAft>
                <a:spcPts val="600"/>
              </a:spcAft>
              <a:buClr>
                <a:schemeClr val="tx2"/>
              </a:buClr>
              <a:buSzPct val="70000"/>
              <a:buFont typeface="Wingdings 2" panose="05020102010507070707" pitchFamily="18" charset="2"/>
              <a:buNone/>
              <a:defRPr/>
            </a:pPr>
            <a:r>
              <a:rPr kumimoji="0" lang="en-US" sz="1600" b="0" i="0" u="none" strike="noStrike" kern="1200" cap="none" spc="0" normalizeH="0" baseline="0" noProof="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a typeface="+mn-ea"/>
                <a:cs typeface="方正舒体"/>
              </a:rPr>
              <a:t>Click icon to add picture</a:t>
            </a:r>
            <a:endParaRPr kumimoji="0" lang="en-US" sz="16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a typeface="+mn-ea"/>
              <a:cs typeface="方正舒体"/>
            </a:endParaRPr>
          </a:p>
        </p:txBody>
      </p:sp>
      <p:sp>
        <p:nvSpPr>
          <p:cNvPr id="27" name="Text Placeholder 3"/>
          <p:cNvSpPr>
            <a:spLocks noGrp="1"/>
          </p:cNvSpPr>
          <p:nvPr>
            <p:ph type="body" sz="half" idx="20"/>
          </p:nvPr>
        </p:nvSpPr>
        <p:spPr>
          <a:xfrm>
            <a:off x="5974929" y="4480366"/>
            <a:ext cx="2475738" cy="1310835"/>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Date Placeholder 2"/>
          <p:cNvSpPr>
            <a:spLocks noGrp="1"/>
          </p:cNvSpPr>
          <p:nvPr>
            <p:ph type="dt" sz="half" idx="2"/>
          </p:nvPr>
        </p:nvSpPr>
        <p:spPr>
          <a:xfrm>
            <a:off x="5759450" y="5883275"/>
            <a:ext cx="2057400" cy="365125"/>
          </a:xfrm>
          <a:prstGeom prst="rect">
            <a:avLst/>
          </a:prstGeom>
        </p:spPr>
        <p:txBody>
          <a:bodyPr vert="horz" lIns="91440" tIns="45720" rIns="91440" bIns="45720" rtlCol="0" anchor="ctr"/>
          <a:lstStyle/>
          <a:p>
            <a:pPr algn="r"/>
            <a:fld id="{BB962C8B-B14F-4D97-AF65-F5344CB8AC3E}" type="datetimeFigureOut">
              <a:rPr lang="en-CA" altLang="x-none" dirty="0">
                <a:effectLst>
                  <a:outerShdw blurRad="38100" dist="38100" dir="2700000">
                    <a:srgbClr val="000000"/>
                  </a:outerShdw>
                </a:effectLst>
              </a:rPr>
              <a:t>20-09-28</a:t>
            </a:fld>
            <a:endParaRPr lang="en-CA" altLang="x-none" dirty="0">
              <a:effectLst>
                <a:outerShdw blurRad="38100" dist="38100" dir="2700000">
                  <a:srgbClr val="000000"/>
                </a:outerShdw>
              </a:effectLst>
            </a:endParaRPr>
          </a:p>
        </p:txBody>
      </p:sp>
      <p:sp>
        <p:nvSpPr>
          <p:cNvPr id="11" name="Footer Placeholder 3"/>
          <p:cNvSpPr>
            <a:spLocks noGrp="1"/>
          </p:cNvSpPr>
          <p:nvPr>
            <p:ph type="ftr" sz="quarter" idx="23"/>
          </p:nvPr>
        </p:nvSpPr>
        <p:spPr>
          <a:xfrm>
            <a:off x="685800" y="5883275"/>
            <a:ext cx="5003800" cy="365125"/>
          </a:xfrm>
          <a:prstGeom prst="rect">
            <a:avLst/>
          </a:prstGeom>
        </p:spPr>
        <p:txBody>
          <a:bodyPr vert="horz" lIns="91440" tIns="45720" rIns="91440" bIns="45720" rtlCol="0" anchor="ctr"/>
          <a:lstStyle/>
          <a:p>
            <a:endParaRPr lang="en-CA" altLang="x-none" dirty="0">
              <a:effectLst>
                <a:outerShdw blurRad="38100" dist="38100" dir="2700000">
                  <a:srgbClr val="000000"/>
                </a:outerShdw>
              </a:effectLst>
            </a:endParaRPr>
          </a:p>
        </p:txBody>
      </p:sp>
      <p:sp>
        <p:nvSpPr>
          <p:cNvPr id="12" name="Slide Number Placeholder 4"/>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p>
            <a:pPr algn="r"/>
            <a:fld id="{9A0DB2DC-4C9A-4742-B13C-FB6460FD3503}" type="slidenum">
              <a:rPr lang="en-CA" altLang="x-none" dirty="0">
                <a:effectLst>
                  <a:outerShdw blurRad="38100" dist="38100" dir="2700000">
                    <a:srgbClr val="000000"/>
                  </a:outerShdw>
                </a:effectLst>
              </a:rPr>
              <a:t>‹#›</a:t>
            </a:fld>
            <a:endParaRPr lang="en-CA" altLang="x-none" dirty="0">
              <a:effectLst>
                <a:outerShdw blurRad="38100" dist="38100" dir="2700000">
                  <a:srgbClr val="000000"/>
                </a:outerShdw>
              </a:effectLst>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0">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p>
            <a:pPr algn="r"/>
            <a:fld id="{BB962C8B-B14F-4D97-AF65-F5344CB8AC3E}" type="datetime1">
              <a:rPr lang="zh-CN" altLang="en-US" dirty="0">
                <a:effectLst>
                  <a:outerShdw blurRad="38100" dist="38100" dir="2700000">
                    <a:srgbClr val="000000"/>
                  </a:outerShdw>
                </a:effectLst>
              </a:rPr>
              <a:t>20-09-28</a:t>
            </a:fld>
            <a:endParaRPr lang="zh-CN" altLang="en-US" dirty="0">
              <a:effectLst>
                <a:outerShdw blurRad="38100" dist="38100" dir="2700000">
                  <a:srgbClr val="000000"/>
                </a:outerShdw>
              </a:effectLst>
            </a:endParaRPr>
          </a:p>
        </p:txBody>
      </p:sp>
      <p:sp>
        <p:nvSpPr>
          <p:cNvPr id="8"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SimSun" panose="02010600030101010101" pitchFamily="2" charset="-122"/>
              <a:cs typeface="+mn-cs"/>
            </a:endParaRPr>
          </a:p>
        </p:txBody>
      </p:sp>
      <p:sp>
        <p:nvSpPr>
          <p:cNvPr id="9" name="Slide Number Placeholder 5"/>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p>
            <a:pPr algn="r"/>
            <a:fld id="{9A0DB2DC-4C9A-4742-B13C-FB6460FD3503}" type="slidenum">
              <a:rPr lang="en-US" altLang="zh-CN" dirty="0">
                <a:effectLst>
                  <a:outerShdw blurRad="38100" dist="38100" dir="2700000">
                    <a:srgbClr val="000000"/>
                  </a:outerShdw>
                </a:effectLst>
              </a:rPr>
              <a:t>‹#›</a:t>
            </a:fld>
            <a:endParaRPr lang="en-US" altLang="zh-CN" dirty="0">
              <a:effectLst>
                <a:outerShdw blurRad="38100" dist="38100" dir="2700000">
                  <a:srgbClr val="000000"/>
                </a:outerShdw>
              </a:effectLst>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0">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p>
            <a:pPr algn="r"/>
            <a:fld id="{BB962C8B-B14F-4D97-AF65-F5344CB8AC3E}" type="datetime1">
              <a:rPr lang="zh-CN" altLang="en-US" dirty="0">
                <a:effectLst>
                  <a:outerShdw blurRad="38100" dist="38100" dir="2700000">
                    <a:srgbClr val="000000"/>
                  </a:outerShdw>
                </a:effectLst>
              </a:rPr>
              <a:t>20-09-28</a:t>
            </a:fld>
            <a:endParaRPr lang="zh-CN" altLang="en-US" dirty="0">
              <a:effectLst>
                <a:outerShdw blurRad="38100" dist="38100" dir="2700000">
                  <a:srgbClr val="000000"/>
                </a:outerShdw>
              </a:effectLst>
            </a:endParaRPr>
          </a:p>
        </p:txBody>
      </p:sp>
      <p:sp>
        <p:nvSpPr>
          <p:cNvPr id="8"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SimSun" panose="02010600030101010101" pitchFamily="2" charset="-122"/>
              <a:cs typeface="+mn-cs"/>
            </a:endParaRPr>
          </a:p>
        </p:txBody>
      </p:sp>
      <p:sp>
        <p:nvSpPr>
          <p:cNvPr id="9" name="Slide Number Placeholder 5"/>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p>
            <a:pPr algn="r"/>
            <a:fld id="{9A0DB2DC-4C9A-4742-B13C-FB6460FD3503}" type="slidenum">
              <a:rPr lang="en-US" altLang="zh-CN" dirty="0">
                <a:effectLst>
                  <a:outerShdw blurRad="38100" dist="38100" dir="2700000">
                    <a:srgbClr val="000000"/>
                  </a:outerShdw>
                </a:effectLst>
              </a:rPr>
              <a:t>‹#›</a:t>
            </a:fld>
            <a:endParaRPr lang="en-US" altLang="zh-CN" dirty="0">
              <a:effectLst>
                <a:outerShdw blurRad="38100" dist="38100" dir="2700000">
                  <a:srgbClr val="000000"/>
                </a:outerShdw>
              </a:effectLst>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Custom Layout">
    <p:bg>
      <p:bgPr>
        <a:blipFill rotWithShape="0">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r>
              <a:rPr lang="en-US"/>
              <a:t>Click to edit Master title style</a:t>
            </a:r>
            <a:endParaRPr lang="en-CA"/>
          </a:p>
        </p:txBody>
      </p:sp>
      <p:sp>
        <p:nvSpPr>
          <p:cNvPr id="7" name="Date Placeholder 23"/>
          <p:cNvSpPr>
            <a:spLocks noGrp="1" noChangeArrowheads="1"/>
          </p:cNvSpPr>
          <p:nvPr>
            <p:ph type="dt" sz="half" idx="2"/>
          </p:nvPr>
        </p:nvSpPr>
        <p:spPr>
          <a:xfrm>
            <a:off x="5759450" y="5883275"/>
            <a:ext cx="2057400" cy="365125"/>
          </a:xfrm>
          <a:prstGeom prst="rect">
            <a:avLst/>
          </a:prstGeom>
        </p:spPr>
        <p:txBody>
          <a:bodyPr vert="horz" lIns="91440" tIns="45720" rIns="91440" bIns="45720" rtlCol="0" anchor="ctr"/>
          <a:lstStyle/>
          <a:p>
            <a:pPr algn="r"/>
            <a:fld id="{BB962C8B-B14F-4D97-AF65-F5344CB8AC3E}" type="datetime1">
              <a:rPr lang="zh-CN" altLang="en-US" dirty="0">
                <a:effectLst>
                  <a:outerShdw blurRad="38100" dist="38100" dir="2700000">
                    <a:srgbClr val="000000"/>
                  </a:outerShdw>
                </a:effectLst>
              </a:rPr>
              <a:t>20-09-28</a:t>
            </a:fld>
            <a:endParaRPr lang="zh-CN" altLang="en-US" dirty="0">
              <a:effectLst>
                <a:outerShdw blurRad="38100" dist="38100" dir="2700000">
                  <a:srgbClr val="000000"/>
                </a:outerShdw>
              </a:effectLst>
            </a:endParaRPr>
          </a:p>
        </p:txBody>
      </p:sp>
      <p:sp>
        <p:nvSpPr>
          <p:cNvPr id="8" name="Footer Placeholder 9"/>
          <p:cNvSpPr>
            <a:spLocks noGrp="1" noChangeArrowheads="1"/>
          </p:cNvSpPr>
          <p:nvPr>
            <p:ph type="ftr" sz="quarter" idx="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SimSun" panose="02010600030101010101" pitchFamily="2" charset="-122"/>
              <a:cs typeface="+mn-cs"/>
            </a:endParaRPr>
          </a:p>
        </p:txBody>
      </p:sp>
      <p:sp>
        <p:nvSpPr>
          <p:cNvPr id="9" name="Slide Number Placeholder 21"/>
          <p:cNvSpPr>
            <a:spLocks noGrp="1" noChangeArrowheads="1"/>
          </p:cNvSpPr>
          <p:nvPr>
            <p:ph type="sldNum" sz="quarter" idx="4"/>
          </p:nvPr>
        </p:nvSpPr>
        <p:spPr>
          <a:xfrm>
            <a:off x="7885113" y="5883275"/>
            <a:ext cx="565150" cy="365125"/>
          </a:xfrm>
          <a:prstGeom prst="rect">
            <a:avLst/>
          </a:prstGeom>
        </p:spPr>
        <p:txBody>
          <a:bodyPr vert="horz" lIns="91440" tIns="45720" rIns="91440" bIns="45720" rtlCol="0" anchor="ctr"/>
          <a:lstStyle/>
          <a:p>
            <a:pPr algn="r"/>
            <a:fld id="{9A0DB2DC-4C9A-4742-B13C-FB6460FD3503}" type="slidenum">
              <a:rPr lang="en-US" altLang="zh-CN" dirty="0">
                <a:effectLst>
                  <a:outerShdw blurRad="38100" dist="38100" dir="2700000">
                    <a:srgbClr val="000000"/>
                  </a:outerShdw>
                </a:effectLst>
              </a:rPr>
              <a:t>‹#›</a:t>
            </a:fld>
            <a:endParaRPr lang="en-US" altLang="zh-CN" dirty="0">
              <a:effectLst>
                <a:outerShdw blurRad="38100" dist="38100" dir="2700000">
                  <a:srgbClr val="000000"/>
                </a:outerShdw>
              </a:effectLst>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0"/>
        <p:cNvGrpSpPr/>
        <p:nvPr/>
      </p:nvGrpSpPr>
      <p:grpSpPr>
        <a:xfrm>
          <a:off x="0" y="0"/>
          <a:ext cx="0" cy="0"/>
          <a:chOff x="0" y="0"/>
          <a:chExt cx="0" cy="0"/>
        </a:xfrm>
      </p:grpSpPr>
      <p:sp>
        <p:nvSpPr>
          <p:cNvPr id="21" name="Google Shape;21;p2"/>
          <p:cNvSpPr txBox="1">
            <a:spLocks noGrp="1"/>
          </p:cNvSpPr>
          <p:nvPr>
            <p:ph type="ctrTitle"/>
          </p:nvPr>
        </p:nvSpPr>
        <p:spPr>
          <a:xfrm>
            <a:off x="1432560" y="359898"/>
            <a:ext cx="7406640" cy="1472184"/>
          </a:xfrm>
          <a:prstGeom prst="rect">
            <a:avLst/>
          </a:prstGeom>
          <a:noFill/>
          <a:ln>
            <a:noFill/>
          </a:ln>
        </p:spPr>
        <p:txBody>
          <a:bodyPr spcFirstLastPara="1" wrap="square" lIns="91425" tIns="45700" rIns="91425" bIns="45700" anchor="b" anchorCtr="0"/>
          <a:lstStyle>
            <a:lvl1pPr lvl="0" algn="l">
              <a:spcBef>
                <a:spcPts val="0"/>
              </a:spcBef>
              <a:spcAft>
                <a:spcPts val="0"/>
              </a:spcAft>
              <a:buClr>
                <a:srgbClr val="637F26"/>
              </a:buClr>
              <a:buSzPts val="43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
          <p:cNvSpPr txBox="1">
            <a:spLocks noGrp="1"/>
          </p:cNvSpPr>
          <p:nvPr>
            <p:ph type="subTitle" idx="1"/>
          </p:nvPr>
        </p:nvSpPr>
        <p:spPr>
          <a:xfrm>
            <a:off x="1432560" y="1850064"/>
            <a:ext cx="7406640" cy="1752600"/>
          </a:xfrm>
          <a:prstGeom prst="rect">
            <a:avLst/>
          </a:prstGeom>
          <a:noFill/>
          <a:ln>
            <a:noFill/>
          </a:ln>
        </p:spPr>
        <p:txBody>
          <a:bodyPr spcFirstLastPara="1" wrap="square" lIns="91425" tIns="0" rIns="91425" bIns="45700" anchor="t" anchorCtr="0"/>
          <a:lstStyle>
            <a:lvl1pPr lvl="0" algn="l">
              <a:lnSpc>
                <a:spcPct val="100000"/>
              </a:lnSpc>
              <a:spcBef>
                <a:spcPts val="600"/>
              </a:spcBef>
              <a:spcAft>
                <a:spcPts val="0"/>
              </a:spcAft>
              <a:buSzPts val="2080"/>
              <a:buNone/>
              <a:defRPr sz="2600">
                <a:solidFill>
                  <a:schemeClr val="dk1"/>
                </a:solidFill>
              </a:defRPr>
            </a:lvl1pPr>
            <a:lvl2pPr lvl="1" algn="ctr">
              <a:lnSpc>
                <a:spcPct val="100000"/>
              </a:lnSpc>
              <a:spcBef>
                <a:spcPts val="550"/>
              </a:spcBef>
              <a:spcAft>
                <a:spcPts val="0"/>
              </a:spcAft>
              <a:buSzPts val="1800"/>
              <a:buNone/>
              <a:defRPr/>
            </a:lvl2pPr>
            <a:lvl3pPr lvl="2" algn="ctr">
              <a:lnSpc>
                <a:spcPct val="100000"/>
              </a:lnSpc>
              <a:spcBef>
                <a:spcPts val="360"/>
              </a:spcBef>
              <a:spcAft>
                <a:spcPts val="0"/>
              </a:spcAft>
              <a:buSzPts val="1800"/>
              <a:buNone/>
              <a:defRPr/>
            </a:lvl3pPr>
            <a:lvl4pPr lvl="3" algn="ctr">
              <a:lnSpc>
                <a:spcPct val="100000"/>
              </a:lnSpc>
              <a:spcBef>
                <a:spcPts val="360"/>
              </a:spcBef>
              <a:spcAft>
                <a:spcPts val="0"/>
              </a:spcAft>
              <a:buSzPts val="1800"/>
              <a:buNone/>
              <a:defRPr/>
            </a:lvl4pPr>
            <a:lvl5pPr lvl="4" algn="ctr">
              <a:lnSpc>
                <a:spcPct val="100000"/>
              </a:lnSpc>
              <a:spcBef>
                <a:spcPts val="360"/>
              </a:spcBef>
              <a:spcAft>
                <a:spcPts val="0"/>
              </a:spcAft>
              <a:buSzPts val="1800"/>
              <a:buNone/>
              <a:defRPr/>
            </a:lvl5pPr>
            <a:lvl6pPr lvl="5" algn="ctr">
              <a:lnSpc>
                <a:spcPct val="100000"/>
              </a:lnSpc>
              <a:spcBef>
                <a:spcPts val="360"/>
              </a:spcBef>
              <a:spcAft>
                <a:spcPts val="0"/>
              </a:spcAft>
              <a:buSzPts val="1800"/>
              <a:buNone/>
              <a:defRPr/>
            </a:lvl6pPr>
            <a:lvl7pPr lvl="6" algn="ctr">
              <a:lnSpc>
                <a:spcPct val="100000"/>
              </a:lnSpc>
              <a:spcBef>
                <a:spcPts val="360"/>
              </a:spcBef>
              <a:spcAft>
                <a:spcPts val="0"/>
              </a:spcAft>
              <a:buSzPts val="180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sp>
        <p:nvSpPr>
          <p:cNvPr id="23" name="Google Shape;23;p2"/>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lstStyle>
            <a:lvl1pPr lvl="0" algn="ctr">
              <a:spcBef>
                <a:spcPts val="0"/>
              </a:spcBef>
              <a:spcAft>
                <a:spcPts val="0"/>
              </a:spcAft>
              <a:buSzPts val="1400"/>
              <a:buNone/>
              <a:defRPr sz="1200">
                <a:solidFill>
                  <a:schemeClr val="dk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ftr" idx="11"/>
          </p:nvPr>
        </p:nvSpPr>
        <p:spPr>
          <a:xfrm>
            <a:off x="6372200" y="6305550"/>
            <a:ext cx="2238400" cy="47625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1200">
                <a:solidFill>
                  <a:schemeClr val="dk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591569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822960" y="274638"/>
            <a:ext cx="8110728"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637F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
          <p:cNvSpPr txBox="1">
            <a:spLocks noGrp="1"/>
          </p:cNvSpPr>
          <p:nvPr>
            <p:ph type="body" idx="1"/>
          </p:nvPr>
        </p:nvSpPr>
        <p:spPr>
          <a:xfrm>
            <a:off x="822961" y="1447800"/>
            <a:ext cx="8110728" cy="4800600"/>
          </a:xfrm>
          <a:prstGeom prst="rect">
            <a:avLst/>
          </a:prstGeom>
          <a:noFill/>
          <a:ln>
            <a:noFill/>
          </a:ln>
        </p:spPr>
        <p:txBody>
          <a:bodyPr spcFirstLastPara="1" wrap="square" lIns="91425" tIns="45700" rIns="91425" bIns="45700" anchor="t" anchorCtr="0"/>
          <a:lstStyle>
            <a:lvl1pPr marL="457200" lvl="0" indent="-391160" algn="l">
              <a:lnSpc>
                <a:spcPct val="100000"/>
              </a:lnSpc>
              <a:spcBef>
                <a:spcPts val="600"/>
              </a:spcBef>
              <a:spcAft>
                <a:spcPts val="0"/>
              </a:spcAft>
              <a:buClr>
                <a:srgbClr val="425519"/>
              </a:buClr>
              <a:buSzPts val="2560"/>
              <a:buFont typeface="Noto Sans Symbols"/>
              <a:buChar char="▪"/>
              <a:defRPr/>
            </a:lvl1pPr>
            <a:lvl2pPr marL="914400" lvl="1" indent="-370840" algn="l">
              <a:lnSpc>
                <a:spcPct val="100000"/>
              </a:lnSpc>
              <a:spcBef>
                <a:spcPts val="550"/>
              </a:spcBef>
              <a:spcAft>
                <a:spcPts val="0"/>
              </a:spcAft>
              <a:buClr>
                <a:srgbClr val="425519"/>
              </a:buClr>
              <a:buSzPts val="2240"/>
              <a:buFont typeface="Noto Sans Symbols"/>
              <a:buChar char="▪"/>
              <a:defRPr/>
            </a:lvl2pPr>
            <a:lvl3pPr marL="1371600" lvl="2" indent="-350519" algn="l">
              <a:lnSpc>
                <a:spcPct val="100000"/>
              </a:lnSpc>
              <a:spcBef>
                <a:spcPts val="480"/>
              </a:spcBef>
              <a:spcAft>
                <a:spcPts val="0"/>
              </a:spcAft>
              <a:buClr>
                <a:srgbClr val="425519"/>
              </a:buClr>
              <a:buSzPts val="1920"/>
              <a:buFont typeface="Noto Sans Symbols"/>
              <a:buChar char="▪"/>
              <a:defRPr/>
            </a:lvl3pPr>
            <a:lvl4pPr marL="1828800" lvl="3" indent="-330200" algn="l">
              <a:lnSpc>
                <a:spcPct val="100000"/>
              </a:lnSpc>
              <a:spcBef>
                <a:spcPts val="400"/>
              </a:spcBef>
              <a:spcAft>
                <a:spcPts val="0"/>
              </a:spcAft>
              <a:buClr>
                <a:srgbClr val="425519"/>
              </a:buClr>
              <a:buSzPts val="1600"/>
              <a:buFont typeface="Noto Sans Symbols"/>
              <a:buChar char="▪"/>
              <a:defRPr/>
            </a:lvl4pPr>
            <a:lvl5pPr marL="2286000" lvl="4" indent="-330200" algn="l">
              <a:lnSpc>
                <a:spcPct val="100000"/>
              </a:lnSpc>
              <a:spcBef>
                <a:spcPts val="400"/>
              </a:spcBef>
              <a:spcAft>
                <a:spcPts val="0"/>
              </a:spcAft>
              <a:buClr>
                <a:srgbClr val="425519"/>
              </a:buClr>
              <a:buSzPts val="1600"/>
              <a:buFont typeface="Noto Sans Symbols"/>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9" name="Google Shape;29;p3"/>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lstStyle>
            <a:lvl1pPr lvl="0" algn="ctr">
              <a:spcBef>
                <a:spcPts val="0"/>
              </a:spcBef>
              <a:spcAft>
                <a:spcPts val="0"/>
              </a:spcAft>
              <a:buSzPts val="1400"/>
              <a:buNone/>
              <a:defRPr sz="1200">
                <a:solidFill>
                  <a:schemeClr val="dk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ftr" idx="11"/>
          </p:nvPr>
        </p:nvSpPr>
        <p:spPr>
          <a:xfrm>
            <a:off x="6372200" y="6305550"/>
            <a:ext cx="2238400" cy="47625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1200">
                <a:solidFill>
                  <a:schemeClr val="dk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a:spcBef>
                <a:spcPts val="0"/>
              </a:spcBef>
              <a:buNone/>
              <a:defRPr sz="1200">
                <a:solidFill>
                  <a:srgbClr val="000000"/>
                </a:solidFill>
                <a:latin typeface="Calibri"/>
                <a:ea typeface="Calibri"/>
                <a:cs typeface="Calibri"/>
                <a:sym typeface="Calibri"/>
              </a:defRPr>
            </a:lvl1pPr>
            <a:lvl2pPr marL="0" marR="0" lvl="1" indent="0" algn="ctr">
              <a:spcBef>
                <a:spcPts val="0"/>
              </a:spcBef>
              <a:buNone/>
              <a:defRPr sz="1200">
                <a:solidFill>
                  <a:srgbClr val="000000"/>
                </a:solidFill>
                <a:latin typeface="Calibri"/>
                <a:ea typeface="Calibri"/>
                <a:cs typeface="Calibri"/>
                <a:sym typeface="Calibri"/>
              </a:defRPr>
            </a:lvl2pPr>
            <a:lvl3pPr marL="0" marR="0" lvl="2" indent="0" algn="ctr">
              <a:spcBef>
                <a:spcPts val="0"/>
              </a:spcBef>
              <a:buNone/>
              <a:defRPr sz="1200">
                <a:solidFill>
                  <a:srgbClr val="000000"/>
                </a:solidFill>
                <a:latin typeface="Calibri"/>
                <a:ea typeface="Calibri"/>
                <a:cs typeface="Calibri"/>
                <a:sym typeface="Calibri"/>
              </a:defRPr>
            </a:lvl3pPr>
            <a:lvl4pPr marL="0" marR="0" lvl="3" indent="0" algn="ctr">
              <a:spcBef>
                <a:spcPts val="0"/>
              </a:spcBef>
              <a:buNone/>
              <a:defRPr sz="1200">
                <a:solidFill>
                  <a:srgbClr val="000000"/>
                </a:solidFill>
                <a:latin typeface="Calibri"/>
                <a:ea typeface="Calibri"/>
                <a:cs typeface="Calibri"/>
                <a:sym typeface="Calibri"/>
              </a:defRPr>
            </a:lvl4pPr>
            <a:lvl5pPr marL="0" marR="0" lvl="4" indent="0" algn="ctr">
              <a:spcBef>
                <a:spcPts val="0"/>
              </a:spcBef>
              <a:buNone/>
              <a:defRPr sz="1200">
                <a:solidFill>
                  <a:srgbClr val="000000"/>
                </a:solidFill>
                <a:latin typeface="Calibri"/>
                <a:ea typeface="Calibri"/>
                <a:cs typeface="Calibri"/>
                <a:sym typeface="Calibri"/>
              </a:defRPr>
            </a:lvl5pPr>
            <a:lvl6pPr marL="0" marR="0" lvl="5" indent="0" algn="ctr">
              <a:spcBef>
                <a:spcPts val="0"/>
              </a:spcBef>
              <a:buNone/>
              <a:defRPr sz="1200">
                <a:solidFill>
                  <a:srgbClr val="000000"/>
                </a:solidFill>
                <a:latin typeface="Calibri"/>
                <a:ea typeface="Calibri"/>
                <a:cs typeface="Calibri"/>
                <a:sym typeface="Calibri"/>
              </a:defRPr>
            </a:lvl6pPr>
            <a:lvl7pPr marL="0" marR="0" lvl="6" indent="0" algn="ctr">
              <a:spcBef>
                <a:spcPts val="0"/>
              </a:spcBef>
              <a:buNone/>
              <a:defRPr sz="1200">
                <a:solidFill>
                  <a:srgbClr val="000000"/>
                </a:solidFill>
                <a:latin typeface="Calibri"/>
                <a:ea typeface="Calibri"/>
                <a:cs typeface="Calibri"/>
                <a:sym typeface="Calibri"/>
              </a:defRPr>
            </a:lvl7pPr>
            <a:lvl8pPr marL="0" marR="0" lvl="7" indent="0" algn="ctr">
              <a:spcBef>
                <a:spcPts val="0"/>
              </a:spcBef>
              <a:buNone/>
              <a:defRPr sz="1200">
                <a:solidFill>
                  <a:srgbClr val="000000"/>
                </a:solidFill>
                <a:latin typeface="Calibri"/>
                <a:ea typeface="Calibri"/>
                <a:cs typeface="Calibri"/>
                <a:sym typeface="Calibri"/>
              </a:defRPr>
            </a:lvl8pPr>
            <a:lvl9pPr marL="0" marR="0" lvl="8" indent="0" algn="ctr">
              <a:spcBef>
                <a:spcPts val="0"/>
              </a:spcBef>
              <a:buNone/>
              <a:defRPr sz="1200">
                <a:solidFill>
                  <a:srgbClr val="00000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211590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0">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4"/>
          <p:cNvSpPr>
            <a:spLocks noGrp="1"/>
          </p:cNvSpPr>
          <p:nvPr>
            <p:ph type="dt" sz="half" idx="12"/>
          </p:nvPr>
        </p:nvSpPr>
        <p:spPr>
          <a:xfrm>
            <a:off x="5759450" y="5883275"/>
            <a:ext cx="2057400" cy="365125"/>
          </a:xfrm>
          <a:prstGeom prst="rect">
            <a:avLst/>
          </a:prstGeom>
        </p:spPr>
        <p:txBody>
          <a:bodyPr vert="horz" lIns="91440" tIns="45720" rIns="91440" bIns="45720" rtlCol="0" anchor="ctr"/>
          <a:lstStyle/>
          <a:p>
            <a:pPr algn="r"/>
            <a:fld id="{BB962C8B-B14F-4D97-AF65-F5344CB8AC3E}" type="datetime1">
              <a:rPr lang="zh-CN" altLang="en-US" dirty="0">
                <a:effectLst>
                  <a:outerShdw blurRad="38100" dist="38100" dir="2700000">
                    <a:srgbClr val="000000"/>
                  </a:outerShdw>
                </a:effectLst>
              </a:rPr>
              <a:t>20-09-28</a:t>
            </a:fld>
            <a:endParaRPr lang="zh-CN" altLang="en-US" dirty="0">
              <a:effectLst>
                <a:outerShdw blurRad="38100" dist="38100" dir="2700000">
                  <a:srgbClr val="000000"/>
                </a:outerShdw>
              </a:effectLst>
            </a:endParaRPr>
          </a:p>
        </p:txBody>
      </p:sp>
      <p:sp>
        <p:nvSpPr>
          <p:cNvPr id="8" name="Footer Placeholder 5"/>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SimSun" panose="02010600030101010101" pitchFamily="2" charset="-122"/>
              <a:cs typeface="+mn-cs"/>
            </a:endParaRPr>
          </a:p>
        </p:txBody>
      </p:sp>
      <p:sp>
        <p:nvSpPr>
          <p:cNvPr id="9" name="Slide Number Placeholder 6"/>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p>
            <a:pPr algn="r"/>
            <a:fld id="{9A0DB2DC-4C9A-4742-B13C-FB6460FD3503}" type="slidenum">
              <a:rPr lang="en-US" altLang="zh-CN" dirty="0">
                <a:effectLst>
                  <a:outerShdw blurRad="38100" dist="38100" dir="2700000">
                    <a:srgbClr val="000000"/>
                  </a:outerShdw>
                </a:effectLst>
              </a:rPr>
              <a:t>‹#›</a:t>
            </a:fld>
            <a:endParaRPr lang="en-US" altLang="zh-CN" dirty="0">
              <a:effectLst>
                <a:outerShdw blurRad="38100" dist="38100" dir="2700000">
                  <a:srgbClr val="000000"/>
                </a:outerShdw>
              </a:effectLs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0">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6146" name="Picture 6" descr="Slate-V2-SD-compPhotoInse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1770063"/>
            <a:ext cx="3786188" cy="4113212"/>
          </a:xfrm>
          <a:prstGeom prst="rect">
            <a:avLst/>
          </a:prstGeom>
          <a:noFill/>
          <a:ln w="9525">
            <a:noFill/>
          </a:ln>
        </p:spPr>
      </p:pic>
      <p:pic>
        <p:nvPicPr>
          <p:cNvPr id="6147" name="Picture 7" descr="Slate-V2-SD-compPhotoInse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62488" y="1770063"/>
            <a:ext cx="3787775" cy="4113212"/>
          </a:xfrm>
          <a:prstGeom prst="rect">
            <a:avLst/>
          </a:prstGeom>
          <a:noFill/>
          <a:ln w="9525">
            <a:noFill/>
          </a:ln>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54404" y="2380138"/>
            <a:ext cx="3657258" cy="3411063"/>
          </a:xfrm>
        </p:spPr>
        <p:txBody>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21225" y="2380138"/>
            <a:ext cx="3671498" cy="3411063"/>
          </a:xfrm>
        </p:spPr>
        <p:txBody>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p:cNvSpPr>
            <a:spLocks noGrp="1"/>
          </p:cNvSpPr>
          <p:nvPr>
            <p:ph type="dt" sz="half" idx="12"/>
          </p:nvPr>
        </p:nvSpPr>
        <p:spPr>
          <a:xfrm>
            <a:off x="5759450" y="5883275"/>
            <a:ext cx="2057400" cy="365125"/>
          </a:xfrm>
          <a:prstGeom prst="rect">
            <a:avLst/>
          </a:prstGeom>
        </p:spPr>
        <p:txBody>
          <a:bodyPr vert="horz" lIns="91440" tIns="45720" rIns="91440" bIns="45720" rtlCol="0" anchor="ctr"/>
          <a:lstStyle/>
          <a:p>
            <a:pPr algn="r"/>
            <a:fld id="{BB962C8B-B14F-4D97-AF65-F5344CB8AC3E}" type="datetime1">
              <a:rPr lang="zh-CN" altLang="en-US" dirty="0">
                <a:effectLst>
                  <a:outerShdw blurRad="38100" dist="38100" dir="2700000">
                    <a:srgbClr val="000000"/>
                  </a:outerShdw>
                </a:effectLst>
              </a:rPr>
              <a:t>20-09-28</a:t>
            </a:fld>
            <a:endParaRPr lang="zh-CN" altLang="en-US" dirty="0">
              <a:effectLst>
                <a:outerShdw blurRad="38100" dist="38100" dir="2700000">
                  <a:srgbClr val="000000"/>
                </a:outerShdw>
              </a:effectLst>
            </a:endParaRPr>
          </a:p>
        </p:txBody>
      </p:sp>
      <p:sp>
        <p:nvSpPr>
          <p:cNvPr id="10" name="Footer Placeholder 7"/>
          <p:cNvSpPr>
            <a:spLocks noGrp="1"/>
          </p:cNvSpPr>
          <p:nvPr>
            <p:ph type="ftr" sz="quarter" idx="1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SimSun" panose="02010600030101010101" pitchFamily="2" charset="-122"/>
              <a:cs typeface="+mn-cs"/>
            </a:endParaRPr>
          </a:p>
        </p:txBody>
      </p:sp>
      <p:sp>
        <p:nvSpPr>
          <p:cNvPr id="11" name="Slide Number Placeholder 8"/>
          <p:cNvSpPr>
            <a:spLocks noGrp="1"/>
          </p:cNvSpPr>
          <p:nvPr>
            <p:ph type="sldNum" sz="quarter" idx="14"/>
          </p:nvPr>
        </p:nvSpPr>
        <p:spPr>
          <a:xfrm>
            <a:off x="7885113" y="5883275"/>
            <a:ext cx="565150" cy="365125"/>
          </a:xfrm>
          <a:prstGeom prst="rect">
            <a:avLst/>
          </a:prstGeom>
        </p:spPr>
        <p:txBody>
          <a:bodyPr vert="horz" lIns="91440" tIns="45720" rIns="91440" bIns="45720" rtlCol="0" anchor="ctr"/>
          <a:lstStyle/>
          <a:p>
            <a:pPr algn="r"/>
            <a:fld id="{9A0DB2DC-4C9A-4742-B13C-FB6460FD3503}" type="slidenum">
              <a:rPr lang="en-US" altLang="zh-CN" dirty="0">
                <a:effectLst>
                  <a:outerShdw blurRad="38100" dist="38100" dir="2700000">
                    <a:srgbClr val="000000"/>
                  </a:outerShdw>
                </a:effectLst>
              </a:rPr>
              <a:t>‹#›</a:t>
            </a:fld>
            <a:endParaRPr lang="en-US" altLang="zh-CN" dirty="0">
              <a:effectLst>
                <a:outerShdw blurRad="38100" dist="38100" dir="2700000">
                  <a:srgbClr val="000000"/>
                </a:outerShdw>
              </a:effectLs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0">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2"/>
          </p:nvPr>
        </p:nvSpPr>
        <p:spPr>
          <a:xfrm>
            <a:off x="5759450" y="5883275"/>
            <a:ext cx="2057400" cy="365125"/>
          </a:xfrm>
          <a:prstGeom prst="rect">
            <a:avLst/>
          </a:prstGeom>
        </p:spPr>
        <p:txBody>
          <a:bodyPr vert="horz" lIns="91440" tIns="45720" rIns="91440" bIns="45720" rtlCol="0" anchor="ctr"/>
          <a:lstStyle/>
          <a:p>
            <a:pPr algn="r"/>
            <a:fld id="{BB962C8B-B14F-4D97-AF65-F5344CB8AC3E}" type="datetime1">
              <a:rPr lang="zh-CN" altLang="en-US" dirty="0">
                <a:effectLst>
                  <a:outerShdw blurRad="38100" dist="38100" dir="2700000">
                    <a:srgbClr val="000000"/>
                  </a:outerShdw>
                </a:effectLst>
              </a:rPr>
              <a:t>20-09-28</a:t>
            </a:fld>
            <a:endParaRPr lang="zh-CN" altLang="en-US" dirty="0">
              <a:effectLst>
                <a:outerShdw blurRad="38100" dist="38100" dir="2700000">
                  <a:srgbClr val="000000"/>
                </a:outerShdw>
              </a:effectLst>
            </a:endParaRPr>
          </a:p>
        </p:txBody>
      </p:sp>
      <p:sp>
        <p:nvSpPr>
          <p:cNvPr id="8" name="Footer Placeholder 3"/>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SimSun" panose="02010600030101010101" pitchFamily="2" charset="-122"/>
              <a:cs typeface="+mn-cs"/>
            </a:endParaRPr>
          </a:p>
        </p:txBody>
      </p:sp>
      <p:sp>
        <p:nvSpPr>
          <p:cNvPr id="9" name="Slide Number Placeholder 4"/>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p>
            <a:pPr algn="r"/>
            <a:fld id="{9A0DB2DC-4C9A-4742-B13C-FB6460FD3503}" type="slidenum">
              <a:rPr lang="en-US" altLang="zh-CN" dirty="0">
                <a:effectLst>
                  <a:outerShdw blurRad="38100" dist="38100" dir="2700000">
                    <a:srgbClr val="000000"/>
                  </a:outerShdw>
                </a:effectLst>
              </a:rPr>
              <a:t>‹#›</a:t>
            </a:fld>
            <a:endParaRPr lang="en-US" altLang="zh-CN" dirty="0">
              <a:effectLst>
                <a:outerShdw blurRad="38100" dist="38100" dir="2700000">
                  <a:srgbClr val="000000"/>
                </a:outerShdw>
              </a:effectLs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0">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Date Placeholder 1"/>
          <p:cNvSpPr>
            <a:spLocks noGrp="1"/>
          </p:cNvSpPr>
          <p:nvPr>
            <p:ph type="dt" sz="half" idx="2"/>
          </p:nvPr>
        </p:nvSpPr>
        <p:spPr>
          <a:xfrm>
            <a:off x="5759450" y="5883275"/>
            <a:ext cx="2057400" cy="365125"/>
          </a:xfrm>
          <a:prstGeom prst="rect">
            <a:avLst/>
          </a:prstGeom>
        </p:spPr>
        <p:txBody>
          <a:bodyPr vert="horz" lIns="91440" tIns="45720" rIns="91440" bIns="45720" rtlCol="0" anchor="ctr"/>
          <a:lstStyle/>
          <a:p>
            <a:pPr algn="r"/>
            <a:fld id="{BB962C8B-B14F-4D97-AF65-F5344CB8AC3E}" type="datetime1">
              <a:rPr lang="zh-CN" altLang="en-US" dirty="0">
                <a:effectLst>
                  <a:outerShdw blurRad="38100" dist="38100" dir="2700000">
                    <a:srgbClr val="000000"/>
                  </a:outerShdw>
                </a:effectLst>
              </a:rPr>
              <a:t>20-09-28</a:t>
            </a:fld>
            <a:endParaRPr lang="zh-CN" altLang="en-US" dirty="0">
              <a:effectLst>
                <a:outerShdw blurRad="38100" dist="38100" dir="2700000">
                  <a:srgbClr val="000000"/>
                </a:outerShdw>
              </a:effectLst>
            </a:endParaRPr>
          </a:p>
        </p:txBody>
      </p:sp>
      <p:sp>
        <p:nvSpPr>
          <p:cNvPr id="8" name="Footer Placeholder 2"/>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SimSun" panose="02010600030101010101" pitchFamily="2" charset="-122"/>
              <a:cs typeface="+mn-cs"/>
            </a:endParaRPr>
          </a:p>
        </p:txBody>
      </p:sp>
      <p:sp>
        <p:nvSpPr>
          <p:cNvPr id="9" name="Slide Number Placeholder 3"/>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p>
            <a:pPr algn="r"/>
            <a:fld id="{9A0DB2DC-4C9A-4742-B13C-FB6460FD3503}" type="slidenum">
              <a:rPr lang="en-US" altLang="zh-CN" dirty="0">
                <a:effectLst>
                  <a:outerShdw blurRad="38100" dist="38100" dir="2700000">
                    <a:srgbClr val="000000"/>
                  </a:outerShdw>
                </a:effectLst>
              </a:rPr>
              <a:t>‹#›</a:t>
            </a:fld>
            <a:endParaRPr lang="en-US" altLang="zh-CN" dirty="0">
              <a:effectLst>
                <a:outerShdw blurRad="38100" dist="38100" dir="2700000">
                  <a:srgbClr val="000000"/>
                </a:outerShdw>
              </a:effectLs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0">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2"/>
          </p:nvPr>
        </p:nvSpPr>
        <p:spPr>
          <a:xfrm>
            <a:off x="5759450" y="5883275"/>
            <a:ext cx="2057400" cy="365125"/>
          </a:xfrm>
          <a:prstGeom prst="rect">
            <a:avLst/>
          </a:prstGeom>
        </p:spPr>
        <p:txBody>
          <a:bodyPr vert="horz" lIns="91440" tIns="45720" rIns="91440" bIns="45720" rtlCol="0" anchor="ctr"/>
          <a:lstStyle/>
          <a:p>
            <a:pPr algn="r"/>
            <a:fld id="{BB962C8B-B14F-4D97-AF65-F5344CB8AC3E}" type="datetime1">
              <a:rPr lang="zh-CN" altLang="en-US" dirty="0">
                <a:effectLst>
                  <a:outerShdw blurRad="38100" dist="38100" dir="2700000">
                    <a:srgbClr val="000000"/>
                  </a:outerShdw>
                </a:effectLst>
              </a:rPr>
              <a:t>20-09-28</a:t>
            </a:fld>
            <a:endParaRPr lang="zh-CN" altLang="en-US" dirty="0">
              <a:effectLst>
                <a:outerShdw blurRad="38100" dist="38100" dir="2700000">
                  <a:srgbClr val="000000"/>
                </a:outerShdw>
              </a:effectLst>
            </a:endParaRPr>
          </a:p>
        </p:txBody>
      </p:sp>
      <p:sp>
        <p:nvSpPr>
          <p:cNvPr id="8" name="Footer Placeholder 5"/>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SimSun" panose="02010600030101010101" pitchFamily="2" charset="-122"/>
              <a:cs typeface="+mn-cs"/>
            </a:endParaRPr>
          </a:p>
        </p:txBody>
      </p:sp>
      <p:sp>
        <p:nvSpPr>
          <p:cNvPr id="9" name="Slide Number Placeholder 6"/>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p>
            <a:pPr algn="r"/>
            <a:fld id="{9A0DB2DC-4C9A-4742-B13C-FB6460FD3503}" type="slidenum">
              <a:rPr lang="en-US" altLang="zh-CN" dirty="0">
                <a:effectLst>
                  <a:outerShdw blurRad="38100" dist="38100" dir="2700000">
                    <a:srgbClr val="000000"/>
                  </a:outerShdw>
                </a:effectLst>
              </a:rPr>
              <a:t>‹#›</a:t>
            </a:fld>
            <a:endParaRPr lang="en-US" altLang="zh-CN" dirty="0">
              <a:effectLst>
                <a:outerShdw blurRad="38100" dist="38100" dir="2700000">
                  <a:srgbClr val="000000"/>
                </a:outerShdw>
              </a:effectLs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0">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0242" name="Picture 6" descr="Slate-V2-SD-vertPhotoInse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45050" y="609600"/>
            <a:ext cx="3427413" cy="5205413"/>
          </a:xfrm>
          <a:prstGeom prst="rect">
            <a:avLst/>
          </a:prstGeom>
          <a:noFill/>
          <a:ln w="9525">
            <a:noFill/>
          </a:ln>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vert="horz" lIns="91440" tIns="45720" rIns="91440" bIns="45720"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ct val="20000"/>
              </a:spcBef>
              <a:spcAft>
                <a:spcPts val="600"/>
              </a:spcAft>
              <a:buClr>
                <a:schemeClr val="tx2"/>
              </a:buClr>
              <a:buSzPct val="70000"/>
              <a:buFont typeface="Wingdings 2" panose="05020102010507070707" pitchFamily="18" charset="2"/>
              <a:buNone/>
              <a:defRPr/>
            </a:pPr>
            <a:r>
              <a:rPr kumimoji="0" lang="en-US" sz="1600" b="0" i="0" u="none" strike="noStrike" kern="1200" cap="none" spc="0" normalizeH="0" baseline="0" noProof="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a typeface="+mn-ea"/>
                <a:cs typeface="方正舒体"/>
              </a:rPr>
              <a:t>Click icon to add picture</a:t>
            </a:r>
            <a:endParaRPr kumimoji="0" lang="en-US" sz="16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a typeface="+mn-ea"/>
              <a:cs typeface="方正舒体"/>
            </a:endParaRPr>
          </a:p>
        </p:txBody>
      </p:sp>
      <p:sp>
        <p:nvSpPr>
          <p:cNvPr id="4" name="Text Placeholder 3"/>
          <p:cNvSpPr>
            <a:spLocks noGrp="1"/>
          </p:cNvSpPr>
          <p:nvPr>
            <p:ph type="body" sz="half" idx="2"/>
          </p:nvPr>
        </p:nvSpPr>
        <p:spPr>
          <a:xfrm>
            <a:off x="685347" y="2439261"/>
            <a:ext cx="3924676" cy="3376134"/>
          </a:xfrm>
        </p:spPr>
        <p:txBody>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4"/>
          <p:cNvSpPr>
            <a:spLocks noGrp="1"/>
          </p:cNvSpPr>
          <p:nvPr>
            <p:ph type="dt" sz="half" idx="12"/>
          </p:nvPr>
        </p:nvSpPr>
        <p:spPr>
          <a:xfrm>
            <a:off x="5759450" y="5883275"/>
            <a:ext cx="2057400" cy="365125"/>
          </a:xfrm>
          <a:prstGeom prst="rect">
            <a:avLst/>
          </a:prstGeom>
        </p:spPr>
        <p:txBody>
          <a:bodyPr vert="horz" lIns="91440" tIns="45720" rIns="91440" bIns="45720" rtlCol="0" anchor="ctr"/>
          <a:lstStyle/>
          <a:p>
            <a:pPr algn="r"/>
            <a:fld id="{BB962C8B-B14F-4D97-AF65-F5344CB8AC3E}" type="datetime1">
              <a:rPr lang="zh-CN" altLang="en-US" dirty="0">
                <a:effectLst>
                  <a:outerShdw blurRad="38100" dist="38100" dir="2700000">
                    <a:srgbClr val="000000"/>
                  </a:outerShdw>
                </a:effectLst>
              </a:rPr>
              <a:t>20-09-28</a:t>
            </a:fld>
            <a:endParaRPr lang="zh-CN" altLang="en-US" dirty="0">
              <a:effectLst>
                <a:outerShdw blurRad="38100" dist="38100" dir="2700000">
                  <a:srgbClr val="000000"/>
                </a:outerShdw>
              </a:effectLst>
            </a:endParaRPr>
          </a:p>
        </p:txBody>
      </p:sp>
      <p:sp>
        <p:nvSpPr>
          <p:cNvPr id="9" name="Footer Placeholder 5"/>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Arial" panose="020B0604020202020204" pitchFamily="34" charset="0"/>
              <a:ea typeface="SimSun" panose="02010600030101010101" pitchFamily="2" charset="-122"/>
              <a:cs typeface="+mn-cs"/>
            </a:endParaRPr>
          </a:p>
        </p:txBody>
      </p:sp>
      <p:sp>
        <p:nvSpPr>
          <p:cNvPr id="10" name="Slide Number Placeholder 6"/>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p>
            <a:pPr algn="r"/>
            <a:fld id="{9A0DB2DC-4C9A-4742-B13C-FB6460FD3503}" type="slidenum">
              <a:rPr lang="en-US" altLang="zh-CN" dirty="0">
                <a:effectLst>
                  <a:outerShdw blurRad="38100" dist="38100" dir="2700000">
                    <a:srgbClr val="000000"/>
                  </a:outerShdw>
                </a:effectLst>
              </a:rPr>
              <a:t>‹#›</a:t>
            </a:fld>
            <a:endParaRPr lang="en-US" altLang="zh-CN" dirty="0">
              <a:effectLst>
                <a:outerShdw blurRad="38100" dist="38100" dir="2700000">
                  <a:srgbClr val="000000"/>
                </a:outerShdw>
              </a:effectLst>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2.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8.xml"/><Relationship Id="rId20" Type="http://schemas.openxmlformats.org/officeDocument/2006/relationships/image" Target="../media/image2.jpeg"/><Relationship Id="rId10" Type="http://schemas.openxmlformats.org/officeDocument/2006/relationships/slideLayout" Target="../slideLayouts/slideLayout29.xml"/><Relationship Id="rId11" Type="http://schemas.openxmlformats.org/officeDocument/2006/relationships/slideLayout" Target="../slideLayouts/slideLayout30.xml"/><Relationship Id="rId12" Type="http://schemas.openxmlformats.org/officeDocument/2006/relationships/slideLayout" Target="../slideLayouts/slideLayout31.xml"/><Relationship Id="rId13" Type="http://schemas.openxmlformats.org/officeDocument/2006/relationships/slideLayout" Target="../slideLayouts/slideLayout32.xml"/><Relationship Id="rId14" Type="http://schemas.openxmlformats.org/officeDocument/2006/relationships/slideLayout" Target="../slideLayouts/slideLayout33.xml"/><Relationship Id="rId15" Type="http://schemas.openxmlformats.org/officeDocument/2006/relationships/slideLayout" Target="../slideLayouts/slideLayout34.xml"/><Relationship Id="rId16" Type="http://schemas.openxmlformats.org/officeDocument/2006/relationships/slideLayout" Target="../slideLayouts/slideLayout35.xml"/><Relationship Id="rId17" Type="http://schemas.openxmlformats.org/officeDocument/2006/relationships/slideLayout" Target="../slideLayouts/slideLayout36.xml"/><Relationship Id="rId18" Type="http://schemas.openxmlformats.org/officeDocument/2006/relationships/slideLayout" Target="../slideLayouts/slideLayout37.xml"/><Relationship Id="rId19" Type="http://schemas.openxmlformats.org/officeDocument/2006/relationships/theme" Target="../theme/theme2.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7.jpeg"/><Relationship Id="rId5" Type="http://schemas.openxmlformats.org/officeDocument/2006/relationships/image" Target="../media/image8.png"/><Relationship Id="rId1" Type="http://schemas.openxmlformats.org/officeDocument/2006/relationships/slideLayout" Target="../slideLayouts/slideLayout38.xml"/><Relationship Id="rId2"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21"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09600"/>
            <a:ext cx="7764463" cy="969963"/>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731963"/>
            <a:ext cx="7764463" cy="4059238"/>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lgn="r">
              <a:defRPr sz="1000">
                <a:solidFill>
                  <a:srgbClr val="F2F2F2"/>
                </a:solidFill>
              </a:defRPr>
            </a:lvl1pPr>
          </a:lstStyle>
          <a:p>
            <a:pPr lvl="0"/>
            <a:fld id="{BB962C8B-B14F-4D97-AF65-F5344CB8AC3E}" type="datetime1">
              <a:rPr lang="en-CA" altLang="x-none" dirty="0">
                <a:effectLst>
                  <a:outerShdw blurRad="38100" dist="38100" dir="2700000">
                    <a:srgbClr val="000000"/>
                  </a:outerShdw>
                </a:effectLst>
                <a:latin typeface="Arial" panose="020B0604020202020204" pitchFamily="34" charset="0"/>
              </a:rPr>
              <a:t>20-09-28</a:t>
            </a:fld>
            <a:endParaRPr lang="en-CA" altLang="x-none" dirty="0">
              <a:effectLst>
                <a:outerShdw blurRad="38100" dist="38100" dir="2700000">
                  <a:srgbClr val="000000"/>
                </a:outerShdw>
              </a:effectLst>
              <a:latin typeface="Arial" panose="020B0604020202020204" pitchFamily="34" charset="0"/>
            </a:endParaRPr>
          </a:p>
        </p:txBody>
      </p:sp>
      <p:sp>
        <p:nvSpPr>
          <p:cNvPr id="5"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defRPr sz="1000">
                <a:solidFill>
                  <a:srgbClr val="F2F2F2"/>
                </a:solidFill>
              </a:defRPr>
            </a:lvl1pPr>
          </a:lstStyle>
          <a:p>
            <a:pPr lvl="0"/>
            <a:endParaRPr lang="en-CA" altLang="x-none" dirty="0">
              <a:effectLst>
                <a:outerShdw blurRad="38100" dist="38100" dir="2700000">
                  <a:srgbClr val="000000"/>
                </a:outerShdw>
              </a:effectLst>
              <a:latin typeface="Arial" panose="020B0604020202020204" pitchFamily="34" charset="0"/>
            </a:endParaRPr>
          </a:p>
        </p:txBody>
      </p:sp>
      <p:sp>
        <p:nvSpPr>
          <p:cNvPr id="6" name="Slide Number Placeholder 5"/>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lvl1pPr algn="r">
              <a:defRPr sz="1000">
                <a:solidFill>
                  <a:srgbClr val="F2F2F2"/>
                </a:solidFill>
              </a:defRPr>
            </a:lvl1pPr>
          </a:lstStyle>
          <a:p>
            <a:pPr lvl="0"/>
            <a:fld id="{9A0DB2DC-4C9A-4742-B13C-FB6460FD3503}" type="slidenum">
              <a:rPr lang="en-CA" altLang="x-none" dirty="0">
                <a:effectLst>
                  <a:outerShdw blurRad="38100" dist="38100" dir="2700000">
                    <a:srgbClr val="000000"/>
                  </a:outerShdw>
                </a:effectLst>
                <a:latin typeface="Arial" panose="020B0604020202020204" pitchFamily="34" charset="0"/>
              </a:rPr>
              <a:t>‹#›</a:t>
            </a:fld>
            <a:endParaRPr lang="en-CA" altLang="x-none" dirty="0">
              <a:effectLst>
                <a:outerShdw blurRad="38100" dist="38100" dir="2700000">
                  <a:srgbClr val="000000"/>
                </a:outerShdw>
              </a:effectLst>
              <a:latin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86" r:id="rId19"/>
  </p:sldLayoutIdLst>
  <p:hf sldNum="0" hdr="0" ftr="0" dt="0"/>
  <p:txStyles>
    <p:titleStyle>
      <a:lvl1pPr algn="ctr" defTabSz="457200" rtl="0" eaLnBrk="0" fontAlgn="base" hangingPunct="0">
        <a:spcBef>
          <a:spcPct val="0"/>
        </a:spcBef>
        <a:spcAft>
          <a:spcPct val="0"/>
        </a:spcAft>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panose="020B0603020202020204"/>
        </a:defRPr>
      </a:lvl1pPr>
      <a:lvl2pPr algn="ctr" defTabSz="457200" rtl="0" eaLnBrk="0" fontAlgn="base" hangingPunct="0">
        <a:spcBef>
          <a:spcPct val="0"/>
        </a:spcBef>
        <a:spcAft>
          <a:spcPct val="0"/>
        </a:spcAft>
        <a:defRPr sz="4000">
          <a:solidFill>
            <a:schemeClr val="tx2"/>
          </a:solidFill>
          <a:latin typeface="Calisto MT" panose="02040603050505030304" pitchFamily="18" charset="0"/>
          <a:ea typeface="方正舒体"/>
          <a:cs typeface="Trebuchet MS" panose="020B0603020202020204" pitchFamily="34" charset="0"/>
        </a:defRPr>
      </a:lvl2pPr>
      <a:lvl3pPr algn="ctr" defTabSz="457200" rtl="0" eaLnBrk="0" fontAlgn="base" hangingPunct="0">
        <a:spcBef>
          <a:spcPct val="0"/>
        </a:spcBef>
        <a:spcAft>
          <a:spcPct val="0"/>
        </a:spcAft>
        <a:defRPr sz="4000">
          <a:solidFill>
            <a:schemeClr val="tx2"/>
          </a:solidFill>
          <a:latin typeface="Calisto MT" panose="02040603050505030304" pitchFamily="18" charset="0"/>
          <a:ea typeface="方正舒体"/>
          <a:cs typeface="Trebuchet MS" panose="020B0603020202020204" pitchFamily="34" charset="0"/>
        </a:defRPr>
      </a:lvl3pPr>
      <a:lvl4pPr algn="ctr" defTabSz="457200" rtl="0" eaLnBrk="0" fontAlgn="base" hangingPunct="0">
        <a:spcBef>
          <a:spcPct val="0"/>
        </a:spcBef>
        <a:spcAft>
          <a:spcPct val="0"/>
        </a:spcAft>
        <a:defRPr sz="4000">
          <a:solidFill>
            <a:schemeClr val="tx2"/>
          </a:solidFill>
          <a:latin typeface="Calisto MT" panose="02040603050505030304" pitchFamily="18" charset="0"/>
          <a:ea typeface="方正舒体"/>
          <a:cs typeface="Trebuchet MS" panose="020B0603020202020204" pitchFamily="34" charset="0"/>
        </a:defRPr>
      </a:lvl4pPr>
      <a:lvl5pPr algn="ctr" defTabSz="457200" rtl="0" eaLnBrk="0" fontAlgn="base" hangingPunct="0">
        <a:spcBef>
          <a:spcPct val="0"/>
        </a:spcBef>
        <a:spcAft>
          <a:spcPct val="0"/>
        </a:spcAft>
        <a:defRPr sz="4000">
          <a:solidFill>
            <a:schemeClr val="tx2"/>
          </a:solidFill>
          <a:latin typeface="Calisto MT" panose="02040603050505030304" pitchFamily="18" charset="0"/>
          <a:ea typeface="方正舒体"/>
          <a:cs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4800" algn="l" defTabSz="457200" rtl="0" eaLnBrk="0" fontAlgn="base" hangingPunct="0">
        <a:spcBef>
          <a:spcPct val="20000"/>
        </a:spcBef>
        <a:spcAft>
          <a:spcPts val="600"/>
        </a:spcAft>
        <a:buClr>
          <a:schemeClr val="tx2"/>
        </a:buClr>
        <a:buSzPct val="70000"/>
        <a:buFont typeface="Wingdings 2" panose="05020102010507070707" pitchFamily="18"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方正舒体"/>
        </a:defRPr>
      </a:lvl1pPr>
      <a:lvl2pPr marL="719455" indent="-269875" algn="l" defTabSz="457200" rtl="0" eaLnBrk="0" fontAlgn="base" hangingPunct="0">
        <a:spcBef>
          <a:spcPct val="20000"/>
        </a:spcBef>
        <a:spcAft>
          <a:spcPts val="600"/>
        </a:spcAft>
        <a:buClr>
          <a:schemeClr val="tx2"/>
        </a:buClr>
        <a:buSzPct val="70000"/>
        <a:buFont typeface="Wingdings 2" panose="05020102010507070707" pitchFamily="18" charset="2"/>
        <a:buChar char=""/>
        <a:defRPr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方正舒体"/>
        </a:defRPr>
      </a:lvl2pPr>
      <a:lvl3pPr marL="1025525" indent="-215900" algn="l" defTabSz="457200" rtl="0" eaLnBrk="0" fontAlgn="base" hangingPunct="0">
        <a:spcBef>
          <a:spcPct val="20000"/>
        </a:spcBef>
        <a:spcAft>
          <a:spcPts val="600"/>
        </a:spcAft>
        <a:buClr>
          <a:schemeClr val="tx2"/>
        </a:buClr>
        <a:buSzPct val="70000"/>
        <a:buFont typeface="Wingdings 2" panose="05020102010507070707" pitchFamily="18"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方正舒体"/>
        </a:defRPr>
      </a:lvl3pPr>
      <a:lvl4pPr marL="1386205" indent="-215900" algn="l" defTabSz="457200" rtl="0" eaLnBrk="0" fontAlgn="base" hangingPunct="0">
        <a:spcBef>
          <a:spcPct val="20000"/>
        </a:spcBef>
        <a:spcAft>
          <a:spcPts val="600"/>
        </a:spcAft>
        <a:buClr>
          <a:schemeClr val="tx2"/>
        </a:buClr>
        <a:buSzPct val="70000"/>
        <a:buFont typeface="Wingdings 2" panose="05020102010507070707" pitchFamily="18"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方正舒体"/>
        </a:defRPr>
      </a:lvl4pPr>
      <a:lvl5pPr marL="1673225" indent="-215900" algn="l" defTabSz="457200" rtl="0" eaLnBrk="0" fontAlgn="base" hangingPunct="0">
        <a:spcBef>
          <a:spcPct val="20000"/>
        </a:spcBef>
        <a:spcAft>
          <a:spcPts val="600"/>
        </a:spcAft>
        <a:buClr>
          <a:schemeClr val="tx2"/>
        </a:buClr>
        <a:buSzPct val="70000"/>
        <a:buFont typeface="Wingdings 2" panose="05020102010507070707" pitchFamily="18"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方正舒体"/>
        </a:defRPr>
      </a:lvl5pPr>
      <a:lvl6pPr marL="2014855" indent="-228600" algn="l" defTabSz="457200" rtl="0" eaLnBrk="1" latinLnBrk="0" hangingPunct="1">
        <a:spcBef>
          <a:spcPct val="20000"/>
        </a:spcBef>
        <a:spcAft>
          <a:spcPts val="600"/>
        </a:spcAft>
        <a:buClr>
          <a:schemeClr val="tx2"/>
        </a:buClr>
        <a:buSzPct val="70000"/>
        <a:buFont typeface="Wingdings 2" panose="05020102010507070707" pitchFamily="18"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570" indent="-228600" algn="l" defTabSz="457200" rtl="0" eaLnBrk="1" latinLnBrk="0" hangingPunct="1">
        <a:spcBef>
          <a:spcPct val="20000"/>
        </a:spcBef>
        <a:spcAft>
          <a:spcPts val="600"/>
        </a:spcAft>
        <a:buClr>
          <a:schemeClr val="tx2"/>
        </a:buClr>
        <a:buSzPct val="70000"/>
        <a:buFont typeface="Wingdings 2" panose="05020102010507070707" pitchFamily="18"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8920" indent="-228600" algn="l" defTabSz="457200" rtl="0" eaLnBrk="1" latinLnBrk="0" hangingPunct="1">
        <a:spcBef>
          <a:spcPct val="20000"/>
        </a:spcBef>
        <a:spcAft>
          <a:spcPts val="600"/>
        </a:spcAft>
        <a:buClr>
          <a:schemeClr val="tx2"/>
        </a:buClr>
        <a:buSzPct val="70000"/>
        <a:buFont typeface="Wingdings 2" panose="05020102010507070707" pitchFamily="18"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420" indent="-228600" algn="l" defTabSz="457200" rtl="0" eaLnBrk="1" latinLnBrk="0" hangingPunct="1">
        <a:spcBef>
          <a:spcPct val="20000"/>
        </a:spcBef>
        <a:spcAft>
          <a:spcPts val="600"/>
        </a:spcAft>
        <a:buClr>
          <a:schemeClr val="tx2"/>
        </a:buClr>
        <a:buSzPct val="70000"/>
        <a:buFont typeface="Wingdings 2" panose="05020102010507070707" pitchFamily="18"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20"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09600"/>
            <a:ext cx="7764463" cy="969963"/>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731963"/>
            <a:ext cx="7764463" cy="4059238"/>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lgn="r">
              <a:defRPr sz="1000">
                <a:solidFill>
                  <a:srgbClr val="F2F2F2"/>
                </a:solidFill>
              </a:defRPr>
            </a:lvl1pPr>
          </a:lstStyle>
          <a:p>
            <a:pPr lvl="0"/>
            <a:fld id="{BB962C8B-B14F-4D97-AF65-F5344CB8AC3E}" type="datetime1">
              <a:rPr lang="en-CA" altLang="x-none" dirty="0">
                <a:effectLst>
                  <a:outerShdw blurRad="38100" dist="38100" dir="2700000">
                    <a:srgbClr val="000000"/>
                  </a:outerShdw>
                </a:effectLst>
                <a:latin typeface="Arial" panose="020B0604020202020204" pitchFamily="34" charset="0"/>
              </a:rPr>
              <a:t>20-09-28</a:t>
            </a:fld>
            <a:endParaRPr lang="en-CA" altLang="x-none" dirty="0">
              <a:effectLst>
                <a:outerShdw blurRad="38100" dist="38100" dir="2700000">
                  <a:srgbClr val="000000"/>
                </a:outerShdw>
              </a:effectLst>
              <a:latin typeface="Arial" panose="020B0604020202020204" pitchFamily="34" charset="0"/>
            </a:endParaRPr>
          </a:p>
        </p:txBody>
      </p:sp>
      <p:sp>
        <p:nvSpPr>
          <p:cNvPr id="5"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defRPr sz="1000">
                <a:solidFill>
                  <a:srgbClr val="F2F2F2"/>
                </a:solidFill>
              </a:defRPr>
            </a:lvl1pPr>
          </a:lstStyle>
          <a:p>
            <a:pPr lvl="0"/>
            <a:endParaRPr lang="en-CA" altLang="x-none" dirty="0">
              <a:effectLst>
                <a:outerShdw blurRad="38100" dist="38100" dir="2700000">
                  <a:srgbClr val="000000"/>
                </a:outerShdw>
              </a:effectLst>
              <a:latin typeface="Arial" panose="020B0604020202020204" pitchFamily="34" charset="0"/>
            </a:endParaRPr>
          </a:p>
        </p:txBody>
      </p:sp>
      <p:sp>
        <p:nvSpPr>
          <p:cNvPr id="6" name="Slide Number Placeholder 5"/>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lvl1pPr algn="r">
              <a:defRPr sz="1000">
                <a:solidFill>
                  <a:srgbClr val="F2F2F2"/>
                </a:solidFill>
              </a:defRPr>
            </a:lvl1pPr>
          </a:lstStyle>
          <a:p>
            <a:pPr lvl="0"/>
            <a:fld id="{9A0DB2DC-4C9A-4742-B13C-FB6460FD3503}" type="slidenum">
              <a:rPr lang="en-CA" altLang="x-none" dirty="0">
                <a:effectLst>
                  <a:outerShdw blurRad="38100" dist="38100" dir="2700000">
                    <a:srgbClr val="000000"/>
                  </a:outerShdw>
                </a:effectLst>
                <a:latin typeface="Arial" panose="020B0604020202020204" pitchFamily="34" charset="0"/>
              </a:rPr>
              <a:t>‹#›</a:t>
            </a:fld>
            <a:endParaRPr lang="en-CA" altLang="x-none" dirty="0">
              <a:effectLst>
                <a:outerShdw blurRad="38100" dist="38100" dir="2700000">
                  <a:srgbClr val="000000"/>
                </a:outerShdw>
              </a:effectLst>
              <a:latin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hf sldNum="0" hdr="0" ftr="0" dt="0"/>
  <p:txStyles>
    <p:titleStyle>
      <a:lvl1pPr algn="ctr" defTabSz="457200" rtl="0" eaLnBrk="0" fontAlgn="base" hangingPunct="0">
        <a:spcBef>
          <a:spcPct val="0"/>
        </a:spcBef>
        <a:spcAft>
          <a:spcPct val="0"/>
        </a:spcAft>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panose="020B0603020202020204"/>
        </a:defRPr>
      </a:lvl1pPr>
      <a:lvl2pPr algn="ctr" defTabSz="457200" rtl="0" eaLnBrk="0" fontAlgn="base" hangingPunct="0">
        <a:spcBef>
          <a:spcPct val="0"/>
        </a:spcBef>
        <a:spcAft>
          <a:spcPct val="0"/>
        </a:spcAft>
        <a:defRPr sz="4000">
          <a:solidFill>
            <a:schemeClr val="tx2"/>
          </a:solidFill>
          <a:latin typeface="Calisto MT" panose="02040603050505030304" pitchFamily="18" charset="0"/>
          <a:ea typeface="方正舒体"/>
          <a:cs typeface="Trebuchet MS" panose="020B0603020202020204" pitchFamily="34" charset="0"/>
        </a:defRPr>
      </a:lvl2pPr>
      <a:lvl3pPr algn="ctr" defTabSz="457200" rtl="0" eaLnBrk="0" fontAlgn="base" hangingPunct="0">
        <a:spcBef>
          <a:spcPct val="0"/>
        </a:spcBef>
        <a:spcAft>
          <a:spcPct val="0"/>
        </a:spcAft>
        <a:defRPr sz="4000">
          <a:solidFill>
            <a:schemeClr val="tx2"/>
          </a:solidFill>
          <a:latin typeface="Calisto MT" panose="02040603050505030304" pitchFamily="18" charset="0"/>
          <a:ea typeface="方正舒体"/>
          <a:cs typeface="Trebuchet MS" panose="020B0603020202020204" pitchFamily="34" charset="0"/>
        </a:defRPr>
      </a:lvl3pPr>
      <a:lvl4pPr algn="ctr" defTabSz="457200" rtl="0" eaLnBrk="0" fontAlgn="base" hangingPunct="0">
        <a:spcBef>
          <a:spcPct val="0"/>
        </a:spcBef>
        <a:spcAft>
          <a:spcPct val="0"/>
        </a:spcAft>
        <a:defRPr sz="4000">
          <a:solidFill>
            <a:schemeClr val="tx2"/>
          </a:solidFill>
          <a:latin typeface="Calisto MT" panose="02040603050505030304" pitchFamily="18" charset="0"/>
          <a:ea typeface="方正舒体"/>
          <a:cs typeface="Trebuchet MS" panose="020B0603020202020204" pitchFamily="34" charset="0"/>
        </a:defRPr>
      </a:lvl4pPr>
      <a:lvl5pPr algn="ctr" defTabSz="457200" rtl="0" eaLnBrk="0" fontAlgn="base" hangingPunct="0">
        <a:spcBef>
          <a:spcPct val="0"/>
        </a:spcBef>
        <a:spcAft>
          <a:spcPct val="0"/>
        </a:spcAft>
        <a:defRPr sz="4000">
          <a:solidFill>
            <a:schemeClr val="tx2"/>
          </a:solidFill>
          <a:latin typeface="Calisto MT" panose="02040603050505030304" pitchFamily="18" charset="0"/>
          <a:ea typeface="方正舒体"/>
          <a:cs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4800" algn="l" defTabSz="457200" rtl="0" eaLnBrk="0" fontAlgn="base" hangingPunct="0">
        <a:spcBef>
          <a:spcPct val="20000"/>
        </a:spcBef>
        <a:spcAft>
          <a:spcPts val="600"/>
        </a:spcAft>
        <a:buClr>
          <a:schemeClr val="tx2"/>
        </a:buClr>
        <a:buSzPct val="70000"/>
        <a:buFont typeface="Wingdings 2" panose="05020102010507070707" pitchFamily="18"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方正舒体"/>
        </a:defRPr>
      </a:lvl1pPr>
      <a:lvl2pPr marL="719455" indent="-269875" algn="l" defTabSz="457200" rtl="0" eaLnBrk="0" fontAlgn="base" hangingPunct="0">
        <a:spcBef>
          <a:spcPct val="20000"/>
        </a:spcBef>
        <a:spcAft>
          <a:spcPts val="600"/>
        </a:spcAft>
        <a:buClr>
          <a:schemeClr val="tx2"/>
        </a:buClr>
        <a:buSzPct val="70000"/>
        <a:buFont typeface="Wingdings 2" panose="05020102010507070707" pitchFamily="18" charset="2"/>
        <a:buChar char=""/>
        <a:defRPr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方正舒体"/>
        </a:defRPr>
      </a:lvl2pPr>
      <a:lvl3pPr marL="1025525" indent="-215900" algn="l" defTabSz="457200" rtl="0" eaLnBrk="0" fontAlgn="base" hangingPunct="0">
        <a:spcBef>
          <a:spcPct val="20000"/>
        </a:spcBef>
        <a:spcAft>
          <a:spcPts val="600"/>
        </a:spcAft>
        <a:buClr>
          <a:schemeClr val="tx2"/>
        </a:buClr>
        <a:buSzPct val="70000"/>
        <a:buFont typeface="Wingdings 2" panose="05020102010507070707" pitchFamily="18"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方正舒体"/>
        </a:defRPr>
      </a:lvl3pPr>
      <a:lvl4pPr marL="1386205" indent="-215900" algn="l" defTabSz="457200" rtl="0" eaLnBrk="0" fontAlgn="base" hangingPunct="0">
        <a:spcBef>
          <a:spcPct val="20000"/>
        </a:spcBef>
        <a:spcAft>
          <a:spcPts val="600"/>
        </a:spcAft>
        <a:buClr>
          <a:schemeClr val="tx2"/>
        </a:buClr>
        <a:buSzPct val="70000"/>
        <a:buFont typeface="Wingdings 2" panose="05020102010507070707" pitchFamily="18"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方正舒体"/>
        </a:defRPr>
      </a:lvl4pPr>
      <a:lvl5pPr marL="1673225" indent="-215900" algn="l" defTabSz="457200" rtl="0" eaLnBrk="0" fontAlgn="base" hangingPunct="0">
        <a:spcBef>
          <a:spcPct val="20000"/>
        </a:spcBef>
        <a:spcAft>
          <a:spcPts val="600"/>
        </a:spcAft>
        <a:buClr>
          <a:schemeClr val="tx2"/>
        </a:buClr>
        <a:buSzPct val="70000"/>
        <a:buFont typeface="Wingdings 2" panose="05020102010507070707" pitchFamily="18"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方正舒体"/>
        </a:defRPr>
      </a:lvl5pPr>
      <a:lvl6pPr marL="2014855" indent="-228600" algn="l" defTabSz="457200" rtl="0" eaLnBrk="1" latinLnBrk="0" hangingPunct="1">
        <a:spcBef>
          <a:spcPct val="20000"/>
        </a:spcBef>
        <a:spcAft>
          <a:spcPts val="600"/>
        </a:spcAft>
        <a:buClr>
          <a:schemeClr val="tx2"/>
        </a:buClr>
        <a:buSzPct val="70000"/>
        <a:buFont typeface="Wingdings 2" panose="05020102010507070707" pitchFamily="18"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570" indent="-228600" algn="l" defTabSz="457200" rtl="0" eaLnBrk="1" latinLnBrk="0" hangingPunct="1">
        <a:spcBef>
          <a:spcPct val="20000"/>
        </a:spcBef>
        <a:spcAft>
          <a:spcPts val="600"/>
        </a:spcAft>
        <a:buClr>
          <a:schemeClr val="tx2"/>
        </a:buClr>
        <a:buSzPct val="70000"/>
        <a:buFont typeface="Wingdings 2" panose="05020102010507070707" pitchFamily="18"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8920" indent="-228600" algn="l" defTabSz="457200" rtl="0" eaLnBrk="1" latinLnBrk="0" hangingPunct="1">
        <a:spcBef>
          <a:spcPct val="20000"/>
        </a:spcBef>
        <a:spcAft>
          <a:spcPts val="600"/>
        </a:spcAft>
        <a:buClr>
          <a:schemeClr val="tx2"/>
        </a:buClr>
        <a:buSzPct val="70000"/>
        <a:buFont typeface="Wingdings 2" panose="05020102010507070707" pitchFamily="18"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420" indent="-228600" algn="l" defTabSz="457200" rtl="0" eaLnBrk="1" latinLnBrk="0" hangingPunct="1">
        <a:spcBef>
          <a:spcPct val="20000"/>
        </a:spcBef>
        <a:spcAft>
          <a:spcPts val="600"/>
        </a:spcAft>
        <a:buClr>
          <a:schemeClr val="tx2"/>
        </a:buClr>
        <a:buSzPct val="70000"/>
        <a:buFont typeface="Wingdings 2" panose="05020102010507070707" pitchFamily="18"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4" cstate="email">
            <a:alphaModFix/>
            <a:extLst>
              <a:ext uri="{28A0092B-C50C-407E-A947-70E740481C1C}">
                <a14:useLocalDpi xmlns:a14="http://schemas.microsoft.com/office/drawing/2010/main"/>
              </a:ext>
            </a:extLst>
          </a:blip>
          <a:stretch>
            <a:fillRect/>
          </a:stretch>
        </a:blipFill>
        <a:effectLst/>
      </p:bgPr>
    </p:bg>
    <p:spTree>
      <p:nvGrpSpPr>
        <p:cNvPr id="1" name="Shape 9"/>
        <p:cNvGrpSpPr/>
        <p:nvPr/>
      </p:nvGrpSpPr>
      <p:grpSpPr>
        <a:xfrm>
          <a:off x="0" y="0"/>
          <a:ext cx="0" cy="0"/>
          <a:chOff x="0" y="0"/>
          <a:chExt cx="0" cy="0"/>
        </a:xfrm>
      </p:grpSpPr>
      <p:sp>
        <p:nvSpPr>
          <p:cNvPr id="10" name="Google Shape;10;p1"/>
          <p:cNvSpPr/>
          <p:nvPr/>
        </p:nvSpPr>
        <p:spPr>
          <a:xfrm>
            <a:off x="-815927" y="-815922"/>
            <a:ext cx="1638887" cy="1638887"/>
          </a:xfrm>
          <a:prstGeom prst="pie">
            <a:avLst>
              <a:gd name="adj1" fmla="val 0"/>
              <a:gd name="adj2" fmla="val 5402120"/>
            </a:avLst>
          </a:prstGeom>
          <a:solidFill>
            <a:srgbClr val="FEF9F3">
              <a:alpha val="32941"/>
            </a:srgbClr>
          </a:solidFill>
          <a:ln w="9525" cap="rnd" cmpd="sng">
            <a:solidFill>
              <a:srgbClr val="D1C19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bin"/>
              <a:buNone/>
            </a:pPr>
            <a:endParaRPr sz="1800" b="0" i="0" u="none" strike="noStrike" cap="none">
              <a:solidFill>
                <a:srgbClr val="FFFFFF"/>
              </a:solidFill>
              <a:latin typeface="Cabin"/>
              <a:ea typeface="Cabin"/>
              <a:cs typeface="Cabin"/>
              <a:sym typeface="Cabin"/>
            </a:endParaRPr>
          </a:p>
        </p:txBody>
      </p:sp>
      <p:sp>
        <p:nvSpPr>
          <p:cNvPr id="11" name="Google Shape;11;p1"/>
          <p:cNvSpPr/>
          <p:nvPr/>
        </p:nvSpPr>
        <p:spPr>
          <a:xfrm>
            <a:off x="168816" y="21102"/>
            <a:ext cx="1702191" cy="1702191"/>
          </a:xfrm>
          <a:prstGeom prst="ellipse">
            <a:avLst/>
          </a:prstGeom>
          <a:noFill/>
          <a:ln w="27300" cap="rnd" cmpd="sng">
            <a:solidFill>
              <a:srgbClr val="FFF5DB"/>
            </a:solidFill>
            <a:prstDash val="solid"/>
            <a:round/>
            <a:headEnd type="none" w="sm" len="sm"/>
            <a:tailEnd type="none" w="sm" len="sm"/>
          </a:ln>
          <a:effectLst>
            <a:outerShdw blurRad="25400" dist="25400" dir="5400000" algn="tl" rotWithShape="0">
              <a:srgbClr val="ADA48C">
                <a:alpha val="8470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bin"/>
              <a:buNone/>
            </a:pPr>
            <a:endParaRPr sz="1800" b="0" i="0" u="none" strike="noStrike" cap="none">
              <a:solidFill>
                <a:srgbClr val="FFFFFF"/>
              </a:solidFill>
              <a:latin typeface="Cabin"/>
              <a:ea typeface="Cabin"/>
              <a:cs typeface="Cabin"/>
              <a:sym typeface="Cabin"/>
            </a:endParaRPr>
          </a:p>
        </p:txBody>
      </p:sp>
      <p:sp>
        <p:nvSpPr>
          <p:cNvPr id="12" name="Google Shape;12;p1"/>
          <p:cNvSpPr/>
          <p:nvPr/>
        </p:nvSpPr>
        <p:spPr>
          <a:xfrm rot="2315675">
            <a:off x="182881" y="1055077"/>
            <a:ext cx="1125717" cy="1102624"/>
          </a:xfrm>
          <a:prstGeom prst="donut">
            <a:avLst>
              <a:gd name="adj" fmla="val 11833"/>
            </a:avLst>
          </a:prstGeom>
          <a:gradFill>
            <a:gsLst>
              <a:gs pos="0">
                <a:srgbClr val="FEFBF4">
                  <a:alpha val="69803"/>
                </a:srgbClr>
              </a:gs>
              <a:gs pos="70000">
                <a:srgbClr val="FFFDF8">
                  <a:alpha val="54901"/>
                </a:srgbClr>
              </a:gs>
              <a:gs pos="100000">
                <a:srgbClr val="EDCF8C">
                  <a:alpha val="60000"/>
                </a:srgbClr>
              </a:gs>
            </a:gsLst>
            <a:path path="circle">
              <a:fillToRect r="100000" b="100000"/>
            </a:path>
            <a:tileRect l="-100000" t="-100000"/>
          </a:gradFill>
          <a:ln w="9525" cap="rnd" cmpd="sng">
            <a:solidFill>
              <a:srgbClr val="C5B390"/>
            </a:solidFill>
            <a:prstDash val="solid"/>
            <a:round/>
            <a:headEnd type="none" w="sm" len="sm"/>
            <a:tailEnd type="none" w="sm" len="sm"/>
          </a:ln>
          <a:effectLst>
            <a:outerShdw blurRad="12700" dist="15000" dir="4500000" algn="tl" rotWithShape="0">
              <a:srgbClr val="564E4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bin"/>
              <a:buNone/>
            </a:pPr>
            <a:endParaRPr sz="1800" b="0" i="0" u="none" strike="noStrike" cap="none">
              <a:solidFill>
                <a:srgbClr val="FFFFFF"/>
              </a:solidFill>
              <a:latin typeface="Cabin"/>
              <a:ea typeface="Cabin"/>
              <a:cs typeface="Cabin"/>
              <a:sym typeface="Cabin"/>
            </a:endParaRPr>
          </a:p>
        </p:txBody>
      </p:sp>
      <p:sp>
        <p:nvSpPr>
          <p:cNvPr id="13" name="Google Shape;13;p1"/>
          <p:cNvSpPr/>
          <p:nvPr/>
        </p:nvSpPr>
        <p:spPr>
          <a:xfrm>
            <a:off x="611561" y="-54"/>
            <a:ext cx="8532440" cy="6858054"/>
          </a:xfrm>
          <a:prstGeom prst="rect">
            <a:avLst/>
          </a:prstGeom>
          <a:gradFill>
            <a:gsLst>
              <a:gs pos="0">
                <a:schemeClr val="lt2"/>
              </a:gs>
              <a:gs pos="74000">
                <a:srgbClr val="D8C9A8"/>
              </a:gs>
              <a:gs pos="83000">
                <a:srgbClr val="D2C19A"/>
              </a:gs>
              <a:gs pos="100000">
                <a:srgbClr val="E7F1D2"/>
              </a:gs>
            </a:gsLst>
            <a:lin ang="5400000" scaled="0"/>
          </a:gradFill>
          <a:ln w="9525" cap="rnd"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bin"/>
              <a:buNone/>
            </a:pPr>
            <a:endParaRPr sz="1800" b="0" i="0" u="none" strike="noStrike" cap="none">
              <a:solidFill>
                <a:srgbClr val="003300"/>
              </a:solidFill>
              <a:latin typeface="Cabin"/>
              <a:ea typeface="Cabin"/>
              <a:cs typeface="Cabin"/>
              <a:sym typeface="Cabin"/>
            </a:endParaRPr>
          </a:p>
        </p:txBody>
      </p:sp>
      <p:sp>
        <p:nvSpPr>
          <p:cNvPr id="14" name="Google Shape;14;p1"/>
          <p:cNvSpPr txBox="1">
            <a:spLocks noGrp="1"/>
          </p:cNvSpPr>
          <p:nvPr>
            <p:ph type="title"/>
          </p:nvPr>
        </p:nvSpPr>
        <p:spPr>
          <a:xfrm>
            <a:off x="822960" y="274638"/>
            <a:ext cx="8110728"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637F26"/>
              </a:buClr>
              <a:buSzPts val="4300"/>
              <a:buFont typeface="Calibri"/>
              <a:buNone/>
              <a:defRPr sz="4300" b="1" i="0" u="none" strike="noStrike" cap="none">
                <a:solidFill>
                  <a:srgbClr val="637F2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1"/>
          <p:cNvSpPr txBox="1">
            <a:spLocks noGrp="1"/>
          </p:cNvSpPr>
          <p:nvPr>
            <p:ph type="body" idx="1"/>
          </p:nvPr>
        </p:nvSpPr>
        <p:spPr>
          <a:xfrm>
            <a:off x="822961" y="1447800"/>
            <a:ext cx="8110728" cy="4800600"/>
          </a:xfrm>
          <a:prstGeom prst="rect">
            <a:avLst/>
          </a:prstGeom>
          <a:noFill/>
          <a:ln>
            <a:noFill/>
          </a:ln>
        </p:spPr>
        <p:txBody>
          <a:bodyPr spcFirstLastPara="1" wrap="square" lIns="91425" tIns="45700" rIns="91425" bIns="45700" anchor="t" anchorCtr="0"/>
          <a:lstStyle>
            <a:lvl1pPr marL="457200" marR="0" lvl="0" indent="-391160" algn="l" rtl="0">
              <a:lnSpc>
                <a:spcPct val="100000"/>
              </a:lnSpc>
              <a:spcBef>
                <a:spcPts val="600"/>
              </a:spcBef>
              <a:spcAft>
                <a:spcPts val="0"/>
              </a:spcAft>
              <a:buClr>
                <a:schemeClr val="accent1"/>
              </a:buClr>
              <a:buSzPts val="2560"/>
              <a:buFont typeface="Noto Sans Symbols"/>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50"/>
              </a:spcBef>
              <a:spcAft>
                <a:spcPts val="0"/>
              </a:spcAft>
              <a:buClr>
                <a:schemeClr val="accent1"/>
              </a:buClr>
              <a:buSzPts val="2800"/>
              <a:buFont typeface="Verdana"/>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accent2"/>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accent3"/>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accent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16" name="Google Shape;16;p1"/>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CA"/>
              <a:t>‹#›</a:t>
            </a:fld>
            <a:endParaRPr/>
          </a:p>
        </p:txBody>
      </p:sp>
      <p:pic>
        <p:nvPicPr>
          <p:cNvPr id="17" name="Google Shape;17;p1" descr="E:\iharf_logo.png"/>
          <p:cNvPicPr preferRelativeResize="0"/>
          <p:nvPr/>
        </p:nvPicPr>
        <p:blipFill rotWithShape="1">
          <a:blip r:embed="rId5">
            <a:alphaModFix/>
          </a:blip>
          <a:srcRect/>
          <a:stretch/>
        </p:blipFill>
        <p:spPr>
          <a:xfrm>
            <a:off x="762000" y="6269935"/>
            <a:ext cx="2286000" cy="511865"/>
          </a:xfrm>
          <a:prstGeom prst="rect">
            <a:avLst/>
          </a:prstGeom>
          <a:noFill/>
          <a:ln>
            <a:noFill/>
          </a:ln>
        </p:spPr>
      </p:pic>
      <p:sp>
        <p:nvSpPr>
          <p:cNvPr id="18" name="Google Shape;18;p1"/>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9" name="Google Shape;19;p1"/>
          <p:cNvSpPr txBox="1">
            <a:spLocks noGrp="1"/>
          </p:cNvSpPr>
          <p:nvPr>
            <p:ph type="ftr" idx="11"/>
          </p:nvPr>
        </p:nvSpPr>
        <p:spPr>
          <a:xfrm>
            <a:off x="6372200" y="6305550"/>
            <a:ext cx="2238400" cy="4762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Tree>
    <p:extLst>
      <p:ext uri="{BB962C8B-B14F-4D97-AF65-F5344CB8AC3E}">
        <p14:creationId xmlns:p14="http://schemas.microsoft.com/office/powerpoint/2010/main" val="3813037798"/>
      </p:ext>
    </p:extLst>
  </p:cSld>
  <p:clrMap bg1="lt1" tx1="dk1" bg2="dk2" tx2="lt2" accent1="accent1" accent2="accent2" accent3="accent3" accent4="accent4" accent5="accent5" accent6="accent6" hlink="hlink" folHlink="folHlink"/>
  <p:sldLayoutIdLst>
    <p:sldLayoutId id="2147483688" r:id="rId1"/>
    <p:sldLayoutId id="214748368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5" Type="http://schemas.openxmlformats.org/officeDocument/2006/relationships/image" Target="../media/image20.png"/><Relationship Id="rId6" Type="http://schemas.openxmlformats.org/officeDocument/2006/relationships/image" Target="../media/image21.jpeg"/><Relationship Id="rId7" Type="http://schemas.openxmlformats.org/officeDocument/2006/relationships/image" Target="../media/image22.jpeg"/><Relationship Id="rId1" Type="http://schemas.openxmlformats.org/officeDocument/2006/relationships/slideLayout" Target="../slideLayouts/slideLayout38.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18.jpg"/><Relationship Id="rId5" Type="http://schemas.openxmlformats.org/officeDocument/2006/relationships/image" Target="../media/image19.jpg"/><Relationship Id="rId6" Type="http://schemas.openxmlformats.org/officeDocument/2006/relationships/image" Target="../media/image20.png"/><Relationship Id="rId1" Type="http://schemas.openxmlformats.org/officeDocument/2006/relationships/slideLayout" Target="../slideLayouts/slideLayout38.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18.jpg"/><Relationship Id="rId5" Type="http://schemas.openxmlformats.org/officeDocument/2006/relationships/image" Target="../media/image19.jpg"/><Relationship Id="rId6" Type="http://schemas.openxmlformats.org/officeDocument/2006/relationships/image" Target="../media/image20.png"/><Relationship Id="rId1" Type="http://schemas.openxmlformats.org/officeDocument/2006/relationships/slideLayout" Target="../slideLayouts/slideLayout38.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6.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7.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chart" Target="../charts/char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9.jpeg"/><Relationship Id="rId3"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1.png"/><Relationship Id="rId1" Type="http://schemas.microsoft.com/office/2007/relationships/media" Target="../media/media1.mp4"/><Relationship Id="rId2" Type="http://schemas.openxmlformats.org/officeDocument/2006/relationships/video" Target="../media/media1.mp4"/></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0.emf"/><Relationship Id="rId3" Type="http://schemas.openxmlformats.org/officeDocument/2006/relationships/hyperlink" Target="mailto:lshaw.serf@gmail.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9760" y="1124585"/>
            <a:ext cx="7996555" cy="1584325"/>
          </a:xfrm>
          <a:noFill/>
          <a:ln>
            <a:noFill/>
          </a:ln>
          <a:scene3d>
            <a:camera prst="orthographicFront"/>
            <a:lightRig rig="balanced" dir="t"/>
          </a:scene3d>
          <a:sp3d prstMaterial="plastic"/>
        </p:spPr>
        <p:txBody>
          <a:bodyPr vert="horz" lIns="91440" tIns="45720" rIns="91440" bIns="45720" rtlCol="0" anchor="b">
            <a:normAutofit fontScale="90000"/>
          </a:bodyPr>
          <a:lstStyle/>
          <a:p>
            <a:pPr marL="0" marR="0" lvl="0" indent="0" algn="ctr" defTabSz="457200" rtl="0" eaLnBrk="1" fontAlgn="auto" latinLnBrk="0" hangingPunct="1">
              <a:lnSpc>
                <a:spcPct val="100000"/>
              </a:lnSpc>
              <a:spcBef>
                <a:spcPct val="0"/>
              </a:spcBef>
              <a:spcAft>
                <a:spcPts val="0"/>
              </a:spcAft>
              <a:buClrTx/>
              <a:buSzTx/>
              <a:buFontTx/>
              <a:buNone/>
              <a:defRPr/>
            </a:pPr>
            <a:r>
              <a:rPr kumimoji="0" lang="en-CA" sz="5400" b="0" i="0" u="none" strike="noStrike" kern="1200" cap="none" spc="0" normalizeH="0" baseline="0" noProof="0" dirty="0">
                <a:ln>
                  <a:solidFill>
                    <a:schemeClr val="bg1">
                      <a:lumMod val="75000"/>
                      <a:lumOff val="25000"/>
                      <a:alpha val="10000"/>
                    </a:schemeClr>
                  </a:solidFill>
                </a:ln>
                <a:solidFill>
                  <a:schemeClr val="accent1"/>
                </a:solidFill>
                <a:effectLst>
                  <a:outerShdw blurRad="9525" dist="25400" dir="14640000" algn="tl" rotWithShape="0">
                    <a:schemeClr val="bg1">
                      <a:alpha val="30000"/>
                    </a:schemeClr>
                  </a:outerShdw>
                </a:effectLst>
                <a:uLnTx/>
                <a:uFillTx/>
                <a:latin typeface="Arial Rounded MT Bold" panose="020F0704030504030204" pitchFamily="34" charset="0"/>
                <a:ea typeface="+mj-ea"/>
                <a:cs typeface="+mj-cs"/>
              </a:rPr>
              <a:t/>
            </a:r>
            <a:br>
              <a:rPr kumimoji="0" lang="en-CA" sz="5400" b="0" i="0" u="none" strike="noStrike" kern="1200" cap="none" spc="0" normalizeH="0" baseline="0" noProof="0" dirty="0">
                <a:ln>
                  <a:solidFill>
                    <a:schemeClr val="bg1">
                      <a:lumMod val="75000"/>
                      <a:lumOff val="25000"/>
                      <a:alpha val="10000"/>
                    </a:schemeClr>
                  </a:solidFill>
                </a:ln>
                <a:solidFill>
                  <a:schemeClr val="accent1"/>
                </a:solidFill>
                <a:effectLst>
                  <a:outerShdw blurRad="9525" dist="25400" dir="14640000" algn="tl" rotWithShape="0">
                    <a:schemeClr val="bg1">
                      <a:alpha val="30000"/>
                    </a:schemeClr>
                  </a:outerShdw>
                </a:effectLst>
                <a:uLnTx/>
                <a:uFillTx/>
                <a:latin typeface="Arial Rounded MT Bold" panose="020F0704030504030204" pitchFamily="34" charset="0"/>
                <a:ea typeface="+mj-ea"/>
                <a:cs typeface="+mj-cs"/>
              </a:rPr>
            </a:br>
            <a:r>
              <a:rPr kumimoji="0" lang="en-CA" sz="5400" b="0" i="0" u="none" strike="noStrike" kern="1200" cap="none" spc="0" normalizeH="0" baseline="0" noProof="0" dirty="0">
                <a:ln>
                  <a:solidFill>
                    <a:schemeClr val="bg1">
                      <a:lumMod val="75000"/>
                      <a:lumOff val="25000"/>
                      <a:alpha val="10000"/>
                    </a:schemeClr>
                  </a:solidFill>
                </a:ln>
                <a:solidFill>
                  <a:schemeClr val="accent1"/>
                </a:solidFill>
                <a:effectLst>
                  <a:outerShdw blurRad="9525" dist="25400" dir="14640000" algn="tl" rotWithShape="0">
                    <a:schemeClr val="bg1">
                      <a:alpha val="30000"/>
                    </a:schemeClr>
                  </a:outerShdw>
                </a:effectLst>
                <a:uLnTx/>
                <a:uFillTx/>
                <a:latin typeface="Arial Rounded MT Bold" panose="020F0704030504030204" pitchFamily="34" charset="0"/>
                <a:ea typeface="+mj-ea"/>
                <a:cs typeface="+mj-cs"/>
              </a:rPr>
              <a:t>Mixed Grain Intercrops:</a:t>
            </a:r>
            <a:br>
              <a:rPr kumimoji="0" lang="en-CA" sz="5400" b="0" i="0" u="none" strike="noStrike" kern="1200" cap="none" spc="0" normalizeH="0" baseline="0" noProof="0" dirty="0">
                <a:ln>
                  <a:solidFill>
                    <a:schemeClr val="bg1">
                      <a:lumMod val="75000"/>
                      <a:lumOff val="25000"/>
                      <a:alpha val="10000"/>
                    </a:schemeClr>
                  </a:solidFill>
                </a:ln>
                <a:solidFill>
                  <a:schemeClr val="accent1"/>
                </a:solidFill>
                <a:effectLst>
                  <a:outerShdw blurRad="9525" dist="25400" dir="14640000" algn="tl" rotWithShape="0">
                    <a:schemeClr val="bg1">
                      <a:alpha val="30000"/>
                    </a:schemeClr>
                  </a:outerShdw>
                </a:effectLst>
                <a:uLnTx/>
                <a:uFillTx/>
                <a:latin typeface="Arial Rounded MT Bold" panose="020F0704030504030204" pitchFamily="34" charset="0"/>
                <a:ea typeface="+mj-ea"/>
                <a:cs typeface="+mj-cs"/>
              </a:rPr>
            </a:br>
            <a:r>
              <a:rPr kumimoji="0" lang="en-CA" sz="3600" b="0" i="0" u="none" strike="noStrike" kern="1200" cap="none" spc="0" normalizeH="0" baseline="0" noProof="0" dirty="0">
                <a:ln>
                  <a:solidFill>
                    <a:schemeClr val="bg1">
                      <a:lumMod val="75000"/>
                      <a:lumOff val="25000"/>
                      <a:alpha val="10000"/>
                    </a:schemeClr>
                  </a:solidFill>
                </a:ln>
                <a:solidFill>
                  <a:schemeClr val="accent1"/>
                </a:solidFill>
                <a:effectLst>
                  <a:outerShdw blurRad="9525" dist="25400" dir="14640000" algn="tl" rotWithShape="0">
                    <a:schemeClr val="bg1">
                      <a:alpha val="30000"/>
                    </a:schemeClr>
                  </a:outerShdw>
                </a:effectLst>
                <a:uLnTx/>
                <a:uFillTx/>
                <a:latin typeface="Arial Rounded MT Bold" panose="020F0704030504030204" pitchFamily="34" charset="0"/>
                <a:ea typeface="+mj-ea"/>
                <a:cs typeface="+mj-cs"/>
              </a:rPr>
              <a:t>The Value Proposition</a:t>
            </a:r>
          </a:p>
        </p:txBody>
      </p:sp>
      <p:sp>
        <p:nvSpPr>
          <p:cNvPr id="4" name="TextBox 3"/>
          <p:cNvSpPr txBox="1"/>
          <p:nvPr/>
        </p:nvSpPr>
        <p:spPr>
          <a:xfrm>
            <a:off x="3019425" y="4916488"/>
            <a:ext cx="3097213" cy="1631950"/>
          </a:xfrm>
          <a:prstGeom prst="rect">
            <a:avLst/>
          </a:prstGeom>
          <a:noFill/>
        </p:spPr>
        <p:txBody>
          <a:bodyPr>
            <a:spAutoFit/>
          </a:bodyPr>
          <a:lstStyle/>
          <a:p>
            <a:pPr eaLnBrk="1" hangingPunct="1"/>
            <a:r>
              <a:rPr lang="en-CA" altLang="x-none" sz="2000" dirty="0">
                <a:solidFill>
                  <a:srgbClr val="F2F2F2"/>
                </a:solidFill>
                <a:latin typeface="Century Gothic" panose="020B0502020202020204" pitchFamily="34" charset="0"/>
              </a:rPr>
              <a:t>Lana Shaw, PAg, MSc</a:t>
            </a:r>
          </a:p>
          <a:p>
            <a:pPr eaLnBrk="1" hangingPunct="1"/>
            <a:r>
              <a:rPr lang="en-CA" altLang="x-none" sz="2000" dirty="0">
                <a:solidFill>
                  <a:srgbClr val="F2F2F2"/>
                </a:solidFill>
                <a:latin typeface="Century Gothic" panose="020B0502020202020204" pitchFamily="34" charset="0"/>
              </a:rPr>
              <a:t>Research Manager</a:t>
            </a:r>
          </a:p>
          <a:p>
            <a:pPr eaLnBrk="1" hangingPunct="1"/>
            <a:endParaRPr lang="en-CA" altLang="x-none" sz="2000" dirty="0">
              <a:solidFill>
                <a:srgbClr val="F2F2F2"/>
              </a:solidFill>
              <a:latin typeface="Century Gothic" panose="020B0502020202020204" pitchFamily="34" charset="0"/>
            </a:endParaRPr>
          </a:p>
          <a:p>
            <a:pPr eaLnBrk="1" hangingPunct="1"/>
            <a:r>
              <a:rPr lang="en-CA" altLang="x-none" sz="2000" dirty="0">
                <a:solidFill>
                  <a:srgbClr val="F2F2F2"/>
                </a:solidFill>
                <a:latin typeface="Century Gothic" panose="020B0502020202020204" pitchFamily="34" charset="0"/>
              </a:rPr>
              <a:t>Elijah Leatherdale</a:t>
            </a:r>
          </a:p>
          <a:p>
            <a:pPr eaLnBrk="1" hangingPunct="1"/>
            <a:r>
              <a:rPr lang="en-CA" altLang="x-none" sz="2000" dirty="0">
                <a:solidFill>
                  <a:srgbClr val="F2F2F2"/>
                </a:solidFill>
                <a:latin typeface="Century Gothic" panose="020B0502020202020204" pitchFamily="34" charset="0"/>
              </a:rPr>
              <a:t>Technician</a:t>
            </a:r>
          </a:p>
        </p:txBody>
      </p:sp>
      <p:sp>
        <p:nvSpPr>
          <p:cNvPr id="3" name="Subtitle 2"/>
          <p:cNvSpPr>
            <a:spLocks noGrp="1"/>
          </p:cNvSpPr>
          <p:nvPr>
            <p:ph type="subTitle" idx="1"/>
          </p:nvPr>
        </p:nvSpPr>
        <p:spPr/>
        <p:txBody>
          <a:bodyPr/>
          <a:lstStyle/>
          <a:p>
            <a:r>
              <a:rPr lang="en-CA" altLang="en-US"/>
              <a:t>South East Research Farm, Redvers SK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4"/>
          <p:cNvSpPr txBox="1">
            <a:spLocks noGrp="1"/>
          </p:cNvSpPr>
          <p:nvPr>
            <p:ph type="ctrTitle"/>
          </p:nvPr>
        </p:nvSpPr>
        <p:spPr>
          <a:xfrm>
            <a:off x="685800" y="131293"/>
            <a:ext cx="8458200" cy="147218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637F26"/>
              </a:buClr>
              <a:buSzPts val="5400"/>
              <a:buFont typeface="Calibri"/>
              <a:buNone/>
            </a:pPr>
            <a:r>
              <a:rPr lang="en-CA" sz="5400"/>
              <a:t>Intercropping Peas &amp; Canola:</a:t>
            </a:r>
            <a:br>
              <a:rPr lang="en-CA" sz="5400"/>
            </a:br>
            <a:r>
              <a:rPr lang="en-CA" sz="3870"/>
              <a:t>Row/Crop Configuration &amp; N Fertility</a:t>
            </a:r>
            <a:endParaRPr/>
          </a:p>
        </p:txBody>
      </p:sp>
      <p:sp>
        <p:nvSpPr>
          <p:cNvPr id="37" name="Google Shape;37;p4"/>
          <p:cNvSpPr txBox="1">
            <a:spLocks noGrp="1"/>
          </p:cNvSpPr>
          <p:nvPr>
            <p:ph type="subTitle" idx="1"/>
          </p:nvPr>
        </p:nvSpPr>
        <p:spPr>
          <a:xfrm>
            <a:off x="697832" y="1799511"/>
            <a:ext cx="8353402" cy="1388853"/>
          </a:xfrm>
          <a:prstGeom prst="rect">
            <a:avLst/>
          </a:prstGeom>
          <a:noFill/>
          <a:ln>
            <a:noFill/>
          </a:ln>
        </p:spPr>
        <p:txBody>
          <a:bodyPr spcFirstLastPara="1" wrap="square" lIns="91425" tIns="0" rIns="91425" bIns="45700" anchor="t" anchorCtr="0">
            <a:noAutofit/>
          </a:bodyPr>
          <a:lstStyle/>
          <a:p>
            <a:pPr marL="27432" lvl="0" indent="0" algn="ctr" rtl="0">
              <a:lnSpc>
                <a:spcPct val="100000"/>
              </a:lnSpc>
              <a:spcBef>
                <a:spcPts val="0"/>
              </a:spcBef>
              <a:spcAft>
                <a:spcPts val="0"/>
              </a:spcAft>
              <a:buSzPts val="2240"/>
              <a:buNone/>
            </a:pPr>
            <a:r>
              <a:rPr lang="en-CA" sz="2800" b="1"/>
              <a:t>Chris Holzapfel, IHARF</a:t>
            </a:r>
            <a:endParaRPr/>
          </a:p>
          <a:p>
            <a:pPr marL="27432" lvl="0" indent="0" algn="ctr" rtl="0">
              <a:lnSpc>
                <a:spcPct val="100000"/>
              </a:lnSpc>
              <a:spcBef>
                <a:spcPts val="600"/>
              </a:spcBef>
              <a:spcAft>
                <a:spcPts val="0"/>
              </a:spcAft>
              <a:buSzPts val="2240"/>
              <a:buNone/>
            </a:pPr>
            <a:r>
              <a:rPr lang="en-CA" sz="2800" b="1"/>
              <a:t>Scott Chalmers, WADO</a:t>
            </a:r>
            <a:endParaRPr sz="2400"/>
          </a:p>
        </p:txBody>
      </p:sp>
      <p:pic>
        <p:nvPicPr>
          <p:cNvPr id="38" name="Google Shape;38;p4" descr="http://i.cbc.ca/1.1379438.1379015055!/httpImage/image.jpg_gen/derivatives/original_300/new-sask-logo-175.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64506" y="6312936"/>
            <a:ext cx="328935" cy="432000"/>
          </a:xfrm>
          <a:prstGeom prst="roundRect">
            <a:avLst>
              <a:gd name="adj" fmla="val 8594"/>
            </a:avLst>
          </a:prstGeom>
          <a:solidFill>
            <a:srgbClr val="ECECEC"/>
          </a:solidFill>
          <a:ln w="9525" cap="flat" cmpd="sng">
            <a:solidFill>
              <a:schemeClr val="dk1"/>
            </a:solidFill>
            <a:prstDash val="solid"/>
            <a:round/>
            <a:headEnd type="none" w="sm" len="sm"/>
            <a:tailEnd type="none" w="sm" len="sm"/>
          </a:ln>
        </p:spPr>
      </p:pic>
      <p:pic>
        <p:nvPicPr>
          <p:cNvPr id="39" name="Google Shape;39;p4" descr="http://insightemissions.com/i/blog/blog-entry-20121001-government_of_canada.jpg"/>
          <p:cNvPicPr preferRelativeResize="0"/>
          <p:nvPr/>
        </p:nvPicPr>
        <p:blipFill rotWithShape="1">
          <a:blip r:embed="rId4">
            <a:alphaModFix/>
          </a:blip>
          <a:srcRect/>
          <a:stretch/>
        </p:blipFill>
        <p:spPr>
          <a:xfrm>
            <a:off x="6789585" y="6312936"/>
            <a:ext cx="1200000" cy="432000"/>
          </a:xfrm>
          <a:prstGeom prst="roundRect">
            <a:avLst>
              <a:gd name="adj" fmla="val 8594"/>
            </a:avLst>
          </a:prstGeom>
          <a:solidFill>
            <a:srgbClr val="ECECEC"/>
          </a:solidFill>
          <a:ln w="9525" cap="flat" cmpd="sng">
            <a:solidFill>
              <a:schemeClr val="dk1"/>
            </a:solidFill>
            <a:prstDash val="solid"/>
            <a:round/>
            <a:headEnd type="none" w="sm" len="sm"/>
            <a:tailEnd type="none" w="sm" len="sm"/>
          </a:ln>
        </p:spPr>
      </p:pic>
      <p:pic>
        <p:nvPicPr>
          <p:cNvPr id="40" name="Google Shape;40;p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085841" y="6208298"/>
            <a:ext cx="953361" cy="540751"/>
          </a:xfrm>
          <a:prstGeom prst="rect">
            <a:avLst/>
          </a:prstGeom>
          <a:noFill/>
          <a:ln>
            <a:noFill/>
          </a:ln>
        </p:spPr>
      </p:pic>
      <p:sp>
        <p:nvSpPr>
          <p:cNvPr id="41" name="Google Shape;41;p4"/>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CA" sz="1200" b="0" i="0" u="none" strike="noStrike" kern="0" cap="none" spc="0" normalizeH="0" baseline="0" noProof="0">
                <a:ln>
                  <a:noFill/>
                </a:ln>
                <a:solidFill>
                  <a:srgbClr val="000000"/>
                </a:solidFill>
                <a:effectLst/>
                <a:uLnTx/>
                <a:uFillTx/>
                <a:latin typeface="Calibri"/>
                <a:ea typeface="Calibri"/>
                <a:cs typeface="Calibri"/>
                <a:sym typeface="Calibri"/>
              </a:rPr>
              <a:t>21-11-2018</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42" name="Google Shape;42;p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06219" y="2959390"/>
            <a:ext cx="4023360" cy="3017520"/>
          </a:xfrm>
          <a:prstGeom prst="rect">
            <a:avLst/>
          </a:prstGeom>
          <a:noFill/>
          <a:ln w="9525" cap="flat" cmpd="sng">
            <a:solidFill>
              <a:srgbClr val="425519"/>
            </a:solidFill>
            <a:prstDash val="solid"/>
            <a:round/>
            <a:headEnd type="none" w="sm" len="sm"/>
            <a:tailEnd type="none" w="sm" len="sm"/>
          </a:ln>
        </p:spPr>
      </p:pic>
      <p:pic>
        <p:nvPicPr>
          <p:cNvPr id="43" name="Google Shape;43;p4"/>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984028" y="2959390"/>
            <a:ext cx="4023359" cy="3017520"/>
          </a:xfrm>
          <a:prstGeom prst="rect">
            <a:avLst/>
          </a:prstGeom>
          <a:noFill/>
          <a:ln w="9525" cap="flat" cmpd="sng">
            <a:solidFill>
              <a:srgbClr val="425519"/>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37"/>
          <p:cNvSpPr txBox="1">
            <a:spLocks noGrp="1"/>
          </p:cNvSpPr>
          <p:nvPr>
            <p:ph type="ctrTitle"/>
          </p:nvPr>
        </p:nvSpPr>
        <p:spPr>
          <a:xfrm>
            <a:off x="700391" y="603117"/>
            <a:ext cx="8370457" cy="71984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637F26"/>
              </a:buClr>
              <a:buSzPts val="3600"/>
              <a:buFont typeface="Calibri"/>
              <a:buNone/>
            </a:pPr>
            <a:r>
              <a:rPr lang="en-CA" sz="3600"/>
              <a:t>Row Crop Orientation X N Fertilizer Rate</a:t>
            </a:r>
            <a:r>
              <a:rPr lang="en-CA" sz="3870"/>
              <a:t/>
            </a:r>
            <a:br>
              <a:rPr lang="en-CA" sz="3870"/>
            </a:br>
            <a:r>
              <a:rPr lang="en-CA" sz="3870"/>
              <a:t>Seed Yield (average)</a:t>
            </a:r>
            <a:endParaRPr/>
          </a:p>
        </p:txBody>
      </p:sp>
      <p:sp>
        <p:nvSpPr>
          <p:cNvPr id="486" name="Google Shape;486;p37"/>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CA" sz="1200" b="0" i="0" u="none" strike="noStrike" kern="0" cap="none" spc="0" normalizeH="0" baseline="0" noProof="0">
                <a:ln>
                  <a:noFill/>
                </a:ln>
                <a:solidFill>
                  <a:srgbClr val="000000"/>
                </a:solidFill>
                <a:effectLst/>
                <a:uLnTx/>
                <a:uFillTx/>
                <a:latin typeface="Calibri"/>
                <a:ea typeface="Calibri"/>
                <a:cs typeface="Calibri"/>
                <a:sym typeface="Calibri"/>
              </a:rPr>
              <a:t>21-11-2018</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487" name="Google Shape;487;p37"/>
          <p:cNvPicPr preferRelativeResize="0"/>
          <p:nvPr/>
        </p:nvPicPr>
        <p:blipFill rotWithShape="1">
          <a:blip r:embed="rId3">
            <a:alphaModFix/>
          </a:blip>
          <a:srcRect/>
          <a:stretch/>
        </p:blipFill>
        <p:spPr>
          <a:xfrm>
            <a:off x="962526" y="1322964"/>
            <a:ext cx="7844589" cy="5125962"/>
          </a:xfrm>
          <a:prstGeom prst="rect">
            <a:avLst/>
          </a:prstGeom>
          <a:noFill/>
          <a:ln>
            <a:noFill/>
          </a:ln>
        </p:spPr>
      </p:pic>
      <p:pic>
        <p:nvPicPr>
          <p:cNvPr id="488" name="Google Shape;488;p37" descr="http://i.cbc.ca/1.1379438.1379015055!/httpImage/image.jpg_gen/derivatives/original_300/new-sask-logo-175.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64506" y="6312936"/>
            <a:ext cx="328935" cy="432000"/>
          </a:xfrm>
          <a:prstGeom prst="roundRect">
            <a:avLst>
              <a:gd name="adj" fmla="val 8594"/>
            </a:avLst>
          </a:prstGeom>
          <a:solidFill>
            <a:srgbClr val="ECECEC"/>
          </a:solidFill>
          <a:ln w="9525" cap="flat" cmpd="sng">
            <a:solidFill>
              <a:schemeClr val="dk1"/>
            </a:solidFill>
            <a:prstDash val="solid"/>
            <a:round/>
            <a:headEnd type="none" w="sm" len="sm"/>
            <a:tailEnd type="none" w="sm" len="sm"/>
          </a:ln>
        </p:spPr>
      </p:pic>
      <p:pic>
        <p:nvPicPr>
          <p:cNvPr id="489" name="Google Shape;489;p37" descr="http://insightemissions.com/i/blog/blog-entry-20121001-government_of_canada.jpg"/>
          <p:cNvPicPr preferRelativeResize="0"/>
          <p:nvPr/>
        </p:nvPicPr>
        <p:blipFill rotWithShape="1">
          <a:blip r:embed="rId5">
            <a:alphaModFix/>
          </a:blip>
          <a:srcRect/>
          <a:stretch/>
        </p:blipFill>
        <p:spPr>
          <a:xfrm>
            <a:off x="6789585" y="6312936"/>
            <a:ext cx="1200000" cy="432000"/>
          </a:xfrm>
          <a:prstGeom prst="roundRect">
            <a:avLst>
              <a:gd name="adj" fmla="val 8594"/>
            </a:avLst>
          </a:prstGeom>
          <a:solidFill>
            <a:srgbClr val="ECECEC"/>
          </a:solidFill>
          <a:ln w="9525" cap="flat" cmpd="sng">
            <a:solidFill>
              <a:schemeClr val="dk1"/>
            </a:solidFill>
            <a:prstDash val="solid"/>
            <a:round/>
            <a:headEnd type="none" w="sm" len="sm"/>
            <a:tailEnd type="none" w="sm" len="sm"/>
          </a:ln>
        </p:spPr>
      </p:pic>
      <p:pic>
        <p:nvPicPr>
          <p:cNvPr id="490" name="Google Shape;490;p3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085841" y="6208298"/>
            <a:ext cx="953361" cy="540751"/>
          </a:xfrm>
          <a:prstGeom prst="rect">
            <a:avLst/>
          </a:prstGeom>
          <a:noFill/>
          <a:ln>
            <a:noFill/>
          </a:ln>
        </p:spPr>
      </p:pic>
      <p:sp>
        <p:nvSpPr>
          <p:cNvPr id="491" name="Google Shape;491;p37"/>
          <p:cNvSpPr/>
          <p:nvPr/>
        </p:nvSpPr>
        <p:spPr>
          <a:xfrm>
            <a:off x="4424139" y="2518826"/>
            <a:ext cx="551754" cy="33855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600" b="1" i="0" u="none" strike="noStrike" kern="0" cap="none" spc="0" normalizeH="0" baseline="0" noProof="0">
                <a:ln>
                  <a:noFill/>
                </a:ln>
                <a:solidFill>
                  <a:srgbClr val="000000"/>
                </a:solidFill>
                <a:effectLst/>
                <a:uLnTx/>
                <a:uFillTx/>
                <a:latin typeface="Calibri"/>
                <a:ea typeface="Calibri"/>
                <a:cs typeface="Calibri"/>
                <a:sym typeface="Calibri"/>
              </a:rPr>
              <a:t>35.4</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37"/>
          <p:cNvSpPr/>
          <p:nvPr/>
        </p:nvSpPr>
        <p:spPr>
          <a:xfrm>
            <a:off x="4951675" y="2436766"/>
            <a:ext cx="551754" cy="33855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600" b="1" i="0" u="none" strike="noStrike" kern="0" cap="none" spc="0" normalizeH="0" baseline="0" noProof="0">
                <a:ln>
                  <a:noFill/>
                </a:ln>
                <a:solidFill>
                  <a:srgbClr val="000000"/>
                </a:solidFill>
                <a:effectLst/>
                <a:uLnTx/>
                <a:uFillTx/>
                <a:latin typeface="Calibri"/>
                <a:ea typeface="Calibri"/>
                <a:cs typeface="Calibri"/>
                <a:sym typeface="Calibri"/>
              </a:rPr>
              <a:t>35.9</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37"/>
          <p:cNvSpPr/>
          <p:nvPr/>
        </p:nvSpPr>
        <p:spPr>
          <a:xfrm>
            <a:off x="5490935" y="2330333"/>
            <a:ext cx="551754" cy="33855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600" b="1" i="0" u="none" strike="noStrike" kern="0" cap="none" spc="0" normalizeH="0" baseline="0" noProof="0">
                <a:ln>
                  <a:noFill/>
                </a:ln>
                <a:solidFill>
                  <a:srgbClr val="000000"/>
                </a:solidFill>
                <a:effectLst/>
                <a:uLnTx/>
                <a:uFillTx/>
                <a:latin typeface="Calibri"/>
                <a:ea typeface="Calibri"/>
                <a:cs typeface="Calibri"/>
                <a:sym typeface="Calibri"/>
              </a:rPr>
              <a:t>37.6</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37"/>
          <p:cNvSpPr/>
          <p:nvPr/>
        </p:nvSpPr>
        <p:spPr>
          <a:xfrm>
            <a:off x="5995025" y="2163740"/>
            <a:ext cx="551754" cy="33855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600" b="1" i="0" u="none" strike="noStrike" kern="0" cap="none" spc="0" normalizeH="0" baseline="0" noProof="0">
                <a:ln>
                  <a:noFill/>
                </a:ln>
                <a:solidFill>
                  <a:srgbClr val="000000"/>
                </a:solidFill>
                <a:effectLst/>
                <a:uLnTx/>
                <a:uFillTx/>
                <a:latin typeface="Calibri"/>
                <a:ea typeface="Calibri"/>
                <a:cs typeface="Calibri"/>
                <a:sym typeface="Calibri"/>
              </a:rPr>
              <a:t>39.8</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37"/>
          <p:cNvSpPr/>
          <p:nvPr/>
        </p:nvSpPr>
        <p:spPr>
          <a:xfrm>
            <a:off x="6534285" y="3049764"/>
            <a:ext cx="551754" cy="33855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600" b="1" i="0" u="none" strike="noStrike" kern="0" cap="none" spc="0" normalizeH="0" baseline="0" noProof="0">
                <a:ln>
                  <a:noFill/>
                </a:ln>
                <a:solidFill>
                  <a:srgbClr val="000000"/>
                </a:solidFill>
                <a:effectLst/>
                <a:uLnTx/>
                <a:uFillTx/>
                <a:latin typeface="Calibri"/>
                <a:ea typeface="Calibri"/>
                <a:cs typeface="Calibri"/>
                <a:sym typeface="Calibri"/>
              </a:rPr>
              <a:t>26.9</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37"/>
          <p:cNvSpPr/>
          <p:nvPr/>
        </p:nvSpPr>
        <p:spPr>
          <a:xfrm>
            <a:off x="7050099" y="2802346"/>
            <a:ext cx="551754" cy="33855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600" b="1" i="0" u="none" strike="noStrike" kern="0" cap="none" spc="0" normalizeH="0" baseline="0" noProof="0">
                <a:ln>
                  <a:noFill/>
                </a:ln>
                <a:solidFill>
                  <a:srgbClr val="000000"/>
                </a:solidFill>
                <a:effectLst/>
                <a:uLnTx/>
                <a:uFillTx/>
                <a:latin typeface="Calibri"/>
                <a:ea typeface="Calibri"/>
                <a:cs typeface="Calibri"/>
                <a:sym typeface="Calibri"/>
              </a:rPr>
              <a:t>30.7</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37"/>
          <p:cNvSpPr/>
          <p:nvPr/>
        </p:nvSpPr>
        <p:spPr>
          <a:xfrm>
            <a:off x="7554189" y="2708563"/>
            <a:ext cx="551754" cy="33855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600" b="1" i="0" u="none" strike="noStrike" kern="0" cap="none" spc="0" normalizeH="0" baseline="0" noProof="0">
                <a:ln>
                  <a:noFill/>
                </a:ln>
                <a:solidFill>
                  <a:srgbClr val="000000"/>
                </a:solidFill>
                <a:effectLst/>
                <a:uLnTx/>
                <a:uFillTx/>
                <a:latin typeface="Calibri"/>
                <a:ea typeface="Calibri"/>
                <a:cs typeface="Calibri"/>
                <a:sym typeface="Calibri"/>
              </a:rPr>
              <a:t>32.6</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37"/>
          <p:cNvSpPr/>
          <p:nvPr/>
        </p:nvSpPr>
        <p:spPr>
          <a:xfrm>
            <a:off x="8081725" y="2661672"/>
            <a:ext cx="551754" cy="33855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600" b="1" i="0" u="none" strike="noStrike" kern="0" cap="none" spc="0" normalizeH="0" baseline="0" noProof="0">
                <a:ln>
                  <a:noFill/>
                </a:ln>
                <a:solidFill>
                  <a:srgbClr val="000000"/>
                </a:solidFill>
                <a:effectLst/>
                <a:uLnTx/>
                <a:uFillTx/>
                <a:latin typeface="Calibri"/>
                <a:ea typeface="Calibri"/>
                <a:cs typeface="Calibri"/>
                <a:sym typeface="Calibri"/>
              </a:rPr>
              <a:t>32.9</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39"/>
          <p:cNvSpPr txBox="1">
            <a:spLocks noGrp="1"/>
          </p:cNvSpPr>
          <p:nvPr>
            <p:ph type="ctrTitle"/>
          </p:nvPr>
        </p:nvSpPr>
        <p:spPr>
          <a:xfrm>
            <a:off x="700391" y="603117"/>
            <a:ext cx="8370457" cy="71984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637F26"/>
              </a:buClr>
              <a:buSzPts val="3600"/>
              <a:buFont typeface="Calibri"/>
              <a:buNone/>
            </a:pPr>
            <a:r>
              <a:rPr lang="en-CA" sz="3600"/>
              <a:t>Row Crop Orientation X N Fertilizer Rate</a:t>
            </a:r>
            <a:r>
              <a:rPr lang="en-CA" sz="3870"/>
              <a:t/>
            </a:r>
            <a:br>
              <a:rPr lang="en-CA" sz="3870"/>
            </a:br>
            <a:r>
              <a:rPr lang="en-CA" sz="3870"/>
              <a:t>Marginal Profits (average)</a:t>
            </a:r>
            <a:endParaRPr/>
          </a:p>
        </p:txBody>
      </p:sp>
      <p:sp>
        <p:nvSpPr>
          <p:cNvPr id="522" name="Google Shape;522;p39"/>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CA" sz="1200" b="0" i="0" u="none" strike="noStrike" kern="0" cap="none" spc="0" normalizeH="0" baseline="0" noProof="0">
                <a:ln>
                  <a:noFill/>
                </a:ln>
                <a:solidFill>
                  <a:srgbClr val="000000"/>
                </a:solidFill>
                <a:effectLst/>
                <a:uLnTx/>
                <a:uFillTx/>
                <a:latin typeface="Calibri"/>
                <a:ea typeface="Calibri"/>
                <a:cs typeface="Calibri"/>
                <a:sym typeface="Calibri"/>
              </a:rPr>
              <a:t>21-11-2018</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523" name="Google Shape;523;p39"/>
          <p:cNvPicPr preferRelativeResize="0"/>
          <p:nvPr/>
        </p:nvPicPr>
        <p:blipFill rotWithShape="1">
          <a:blip r:embed="rId3">
            <a:alphaModFix/>
          </a:blip>
          <a:srcRect/>
          <a:stretch/>
        </p:blipFill>
        <p:spPr>
          <a:xfrm>
            <a:off x="962526" y="1322964"/>
            <a:ext cx="7844589" cy="5125962"/>
          </a:xfrm>
          <a:prstGeom prst="rect">
            <a:avLst/>
          </a:prstGeom>
          <a:noFill/>
          <a:ln>
            <a:noFill/>
          </a:ln>
        </p:spPr>
      </p:pic>
      <p:pic>
        <p:nvPicPr>
          <p:cNvPr id="524" name="Google Shape;524;p39" descr="http://i.cbc.ca/1.1379438.1379015055!/httpImage/image.jpg_gen/derivatives/original_300/new-sask-logo-175.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64506" y="6312936"/>
            <a:ext cx="328935" cy="432000"/>
          </a:xfrm>
          <a:prstGeom prst="roundRect">
            <a:avLst>
              <a:gd name="adj" fmla="val 8594"/>
            </a:avLst>
          </a:prstGeom>
          <a:solidFill>
            <a:srgbClr val="ECECEC"/>
          </a:solidFill>
          <a:ln w="9525" cap="flat" cmpd="sng">
            <a:solidFill>
              <a:schemeClr val="dk1"/>
            </a:solidFill>
            <a:prstDash val="solid"/>
            <a:round/>
            <a:headEnd type="none" w="sm" len="sm"/>
            <a:tailEnd type="none" w="sm" len="sm"/>
          </a:ln>
        </p:spPr>
      </p:pic>
      <p:pic>
        <p:nvPicPr>
          <p:cNvPr id="525" name="Google Shape;525;p39" descr="http://insightemissions.com/i/blog/blog-entry-20121001-government_of_canada.jpg"/>
          <p:cNvPicPr preferRelativeResize="0"/>
          <p:nvPr/>
        </p:nvPicPr>
        <p:blipFill rotWithShape="1">
          <a:blip r:embed="rId5">
            <a:alphaModFix/>
          </a:blip>
          <a:srcRect/>
          <a:stretch/>
        </p:blipFill>
        <p:spPr>
          <a:xfrm>
            <a:off x="6789585" y="6312936"/>
            <a:ext cx="1200000" cy="432000"/>
          </a:xfrm>
          <a:prstGeom prst="roundRect">
            <a:avLst>
              <a:gd name="adj" fmla="val 8594"/>
            </a:avLst>
          </a:prstGeom>
          <a:solidFill>
            <a:srgbClr val="ECECEC"/>
          </a:solidFill>
          <a:ln w="9525" cap="flat" cmpd="sng">
            <a:solidFill>
              <a:schemeClr val="dk1"/>
            </a:solidFill>
            <a:prstDash val="solid"/>
            <a:round/>
            <a:headEnd type="none" w="sm" len="sm"/>
            <a:tailEnd type="none" w="sm" len="sm"/>
          </a:ln>
        </p:spPr>
      </p:pic>
      <p:pic>
        <p:nvPicPr>
          <p:cNvPr id="526" name="Google Shape;526;p3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085841" y="6208298"/>
            <a:ext cx="953361" cy="540751"/>
          </a:xfrm>
          <a:prstGeom prst="rect">
            <a:avLst/>
          </a:prstGeom>
          <a:noFill/>
          <a:ln>
            <a:noFill/>
          </a:ln>
        </p:spPr>
      </p:pic>
      <p:sp>
        <p:nvSpPr>
          <p:cNvPr id="527" name="Google Shape;527;p39"/>
          <p:cNvSpPr/>
          <p:nvPr/>
        </p:nvSpPr>
        <p:spPr>
          <a:xfrm>
            <a:off x="4399292" y="2347614"/>
            <a:ext cx="601448" cy="33855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600" b="1" i="0" u="none" strike="noStrike" kern="0" cap="none" spc="0" normalizeH="0" baseline="0" noProof="0">
                <a:ln>
                  <a:noFill/>
                </a:ln>
                <a:solidFill>
                  <a:srgbClr val="000000"/>
                </a:solidFill>
                <a:effectLst/>
                <a:uLnTx/>
                <a:uFillTx/>
                <a:latin typeface="Calibri"/>
                <a:ea typeface="Calibri"/>
                <a:cs typeface="Calibri"/>
                <a:sym typeface="Calibri"/>
              </a:rPr>
              <a:t>$223</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8" name="Google Shape;528;p39"/>
          <p:cNvSpPr/>
          <p:nvPr/>
        </p:nvSpPr>
        <p:spPr>
          <a:xfrm>
            <a:off x="4926828" y="2371061"/>
            <a:ext cx="601448" cy="33855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600" b="1" i="0" u="none" strike="noStrike" kern="0" cap="none" spc="0" normalizeH="0" baseline="0" noProof="0">
                <a:ln>
                  <a:noFill/>
                </a:ln>
                <a:solidFill>
                  <a:srgbClr val="000000"/>
                </a:solidFill>
                <a:effectLst/>
                <a:uLnTx/>
                <a:uFillTx/>
                <a:latin typeface="Calibri"/>
                <a:ea typeface="Calibri"/>
                <a:cs typeface="Calibri"/>
                <a:sym typeface="Calibri"/>
              </a:rPr>
              <a:t>$219</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 name="Google Shape;529;p39"/>
          <p:cNvSpPr/>
          <p:nvPr/>
        </p:nvSpPr>
        <p:spPr>
          <a:xfrm>
            <a:off x="5466088" y="2382785"/>
            <a:ext cx="601448" cy="33855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600" b="1" i="0" u="none" strike="noStrike" kern="0" cap="none" spc="0" normalizeH="0" baseline="0" noProof="0">
                <a:ln>
                  <a:noFill/>
                </a:ln>
                <a:solidFill>
                  <a:srgbClr val="000000"/>
                </a:solidFill>
                <a:effectLst/>
                <a:uLnTx/>
                <a:uFillTx/>
                <a:latin typeface="Calibri"/>
                <a:ea typeface="Calibri"/>
                <a:cs typeface="Calibri"/>
                <a:sym typeface="Calibri"/>
              </a:rPr>
              <a:t>$218</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 name="Google Shape;530;p39"/>
          <p:cNvSpPr/>
          <p:nvPr/>
        </p:nvSpPr>
        <p:spPr>
          <a:xfrm>
            <a:off x="5970178" y="2230387"/>
            <a:ext cx="601448" cy="33855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600" b="1" i="0" u="none" strike="noStrike" kern="0" cap="none" spc="0" normalizeH="0" baseline="0" noProof="0">
                <a:ln>
                  <a:noFill/>
                </a:ln>
                <a:solidFill>
                  <a:srgbClr val="000000"/>
                </a:solidFill>
                <a:effectLst/>
                <a:uLnTx/>
                <a:uFillTx/>
                <a:latin typeface="Calibri"/>
                <a:ea typeface="Calibri"/>
                <a:cs typeface="Calibri"/>
                <a:sym typeface="Calibri"/>
              </a:rPr>
              <a:t>$232</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1" name="Google Shape;531;p39"/>
          <p:cNvSpPr/>
          <p:nvPr/>
        </p:nvSpPr>
        <p:spPr>
          <a:xfrm>
            <a:off x="6509438" y="3004106"/>
            <a:ext cx="601448" cy="33855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600" b="1" i="0" u="none" strike="noStrike" kern="0" cap="none" spc="0" normalizeH="0" baseline="0" noProof="0">
                <a:ln>
                  <a:noFill/>
                </a:ln>
                <a:solidFill>
                  <a:srgbClr val="000000"/>
                </a:solidFill>
                <a:effectLst/>
                <a:uLnTx/>
                <a:uFillTx/>
                <a:latin typeface="Calibri"/>
                <a:ea typeface="Calibri"/>
                <a:cs typeface="Calibri"/>
                <a:sym typeface="Calibri"/>
              </a:rPr>
              <a:t>$164</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2" name="Google Shape;532;p39"/>
          <p:cNvSpPr/>
          <p:nvPr/>
        </p:nvSpPr>
        <p:spPr>
          <a:xfrm>
            <a:off x="7025252" y="2617248"/>
            <a:ext cx="601448" cy="33855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600" b="1" i="0" u="none" strike="noStrike" kern="0" cap="none" spc="0" normalizeH="0" baseline="0" noProof="0">
                <a:ln>
                  <a:noFill/>
                </a:ln>
                <a:solidFill>
                  <a:srgbClr val="000000"/>
                </a:solidFill>
                <a:effectLst/>
                <a:uLnTx/>
                <a:uFillTx/>
                <a:latin typeface="Calibri"/>
                <a:ea typeface="Calibri"/>
                <a:cs typeface="Calibri"/>
                <a:sym typeface="Calibri"/>
              </a:rPr>
              <a:t>$199</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3" name="Google Shape;533;p39"/>
          <p:cNvSpPr/>
          <p:nvPr/>
        </p:nvSpPr>
        <p:spPr>
          <a:xfrm>
            <a:off x="7529342" y="2535188"/>
            <a:ext cx="601448" cy="33855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600" b="1" i="0" u="none" strike="noStrike" kern="0" cap="none" spc="0" normalizeH="0" baseline="0" noProof="0">
                <a:ln>
                  <a:noFill/>
                </a:ln>
                <a:solidFill>
                  <a:srgbClr val="000000"/>
                </a:solidFill>
                <a:effectLst/>
                <a:uLnTx/>
                <a:uFillTx/>
                <a:latin typeface="Calibri"/>
                <a:ea typeface="Calibri"/>
                <a:cs typeface="Calibri"/>
                <a:sym typeface="Calibri"/>
              </a:rPr>
              <a:t>$206</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4" name="Google Shape;534;p39"/>
          <p:cNvSpPr/>
          <p:nvPr/>
        </p:nvSpPr>
        <p:spPr>
          <a:xfrm>
            <a:off x="8080324" y="2699311"/>
            <a:ext cx="601448" cy="33855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600" b="1" i="0" u="none" strike="noStrike" kern="0" cap="none" spc="0" normalizeH="0" baseline="0" noProof="0">
                <a:ln>
                  <a:noFill/>
                </a:ln>
                <a:solidFill>
                  <a:srgbClr val="000000"/>
                </a:solidFill>
                <a:effectLst/>
                <a:uLnTx/>
                <a:uFillTx/>
                <a:latin typeface="Calibri"/>
                <a:ea typeface="Calibri"/>
                <a:cs typeface="Calibri"/>
                <a:sym typeface="Calibri"/>
              </a:rPr>
              <a:t>$189</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742"/>
            <a:ext cx="7764463" cy="1246821"/>
          </a:xfrm>
        </p:spPr>
        <p:txBody>
          <a:bodyPr>
            <a:normAutofit fontScale="90000"/>
          </a:bodyPr>
          <a:lstStyle/>
          <a:p>
            <a:pPr>
              <a:defRPr/>
            </a:pPr>
            <a:r>
              <a:rPr lang="en-CA" dirty="0">
                <a:solidFill>
                  <a:schemeClr val="accent1"/>
                </a:solidFill>
                <a:latin typeface="Arial Rounded MT Bold" panose="020F0704030504030204" pitchFamily="34" charset="0"/>
              </a:rPr>
              <a:t>October 2012 – SERF Intercrop</a:t>
            </a:r>
          </a:p>
        </p:txBody>
      </p:sp>
      <p:sp>
        <p:nvSpPr>
          <p:cNvPr id="5" name="Content Placeholder 4"/>
          <p:cNvSpPr>
            <a:spLocks noGrp="1"/>
          </p:cNvSpPr>
          <p:nvPr>
            <p:ph idx="1"/>
          </p:nvPr>
        </p:nvSpPr>
        <p:spPr/>
        <p:txBody>
          <a:bodyPr/>
          <a:lstStyle/>
          <a:p>
            <a:pPr>
              <a:defRPr/>
            </a:pPr>
            <a:r>
              <a:rPr lang="en-GB" b="1" dirty="0"/>
              <a:t>The yield was 1500 </a:t>
            </a:r>
            <a:r>
              <a:rPr lang="en-GB" b="1" dirty="0" err="1"/>
              <a:t>lb</a:t>
            </a:r>
            <a:r>
              <a:rPr lang="en-GB" b="1" dirty="0"/>
              <a:t>/ac of harvested chickpea</a:t>
            </a:r>
            <a:r>
              <a:rPr lang="en-GB" dirty="0"/>
              <a:t>. </a:t>
            </a:r>
            <a:endParaRPr lang="en-CA" dirty="0"/>
          </a:p>
        </p:txBody>
      </p:sp>
      <p:pic>
        <p:nvPicPr>
          <p:cNvPr id="2560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511300"/>
            <a:ext cx="9144000" cy="534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 xmlns:a16="http://schemas.microsoft.com/office/drawing/2014/main" id="{68262545-7A02-43B2-AE72-FAD931DA8699}"/>
              </a:ext>
            </a:extLst>
          </p:cNvPr>
          <p:cNvSpPr txBox="1"/>
          <p:nvPr/>
        </p:nvSpPr>
        <p:spPr>
          <a:xfrm>
            <a:off x="263878" y="3284988"/>
            <a:ext cx="8608305" cy="2308324"/>
          </a:xfrm>
          <a:prstGeom prst="rect">
            <a:avLst/>
          </a:prstGeom>
          <a:solidFill>
            <a:schemeClr val="bg1">
              <a:lumMod val="85000"/>
              <a:lumOff val="15000"/>
            </a:schemeClr>
          </a:solidFill>
        </p:spPr>
        <p:txBody>
          <a:bodyPr wrap="square" rtlCol="0">
            <a:spAutoFit/>
          </a:bodyPr>
          <a:lstStyle/>
          <a:p>
            <a:r>
              <a:rPr lang="en-CA" sz="2400" dirty="0"/>
              <a:t>New Strategy for Mixed Grains: </a:t>
            </a:r>
          </a:p>
          <a:p>
            <a:pPr marL="342900" indent="-342900">
              <a:buFont typeface="Arial" panose="020B0604020202020204" pitchFamily="34" charset="0"/>
              <a:buChar char="•"/>
            </a:pPr>
            <a:r>
              <a:rPr lang="en-CA" sz="2400" dirty="0"/>
              <a:t>Use less competitive, higher value, hard to grow crops in combinations. </a:t>
            </a:r>
          </a:p>
          <a:p>
            <a:pPr marL="342900" indent="-342900">
              <a:buFont typeface="Arial" panose="020B0604020202020204" pitchFamily="34" charset="0"/>
              <a:buChar char="•"/>
            </a:pPr>
            <a:r>
              <a:rPr lang="en-CA" sz="2400" dirty="0"/>
              <a:t>Use seed rate and fertility to pick a main crop and a companion (pick a winner). </a:t>
            </a:r>
          </a:p>
          <a:p>
            <a:pPr marL="342900" indent="-342900">
              <a:buFont typeface="Arial" panose="020B0604020202020204" pitchFamily="34" charset="0"/>
              <a:buChar char="•"/>
            </a:pPr>
            <a:r>
              <a:rPr lang="en-CA" sz="2400" dirty="0"/>
              <a:t>Area of crop economic, agronomic adaptations can change.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DCFFDC-B842-447A-BA8E-74E38485552F}"/>
              </a:ext>
            </a:extLst>
          </p:cNvPr>
          <p:cNvSpPr>
            <a:spLocks noGrp="1"/>
          </p:cNvSpPr>
          <p:nvPr>
            <p:ph type="title"/>
          </p:nvPr>
        </p:nvSpPr>
        <p:spPr>
          <a:xfrm>
            <a:off x="685800" y="361156"/>
            <a:ext cx="8458200" cy="969963"/>
          </a:xfrm>
        </p:spPr>
        <p:txBody>
          <a:bodyPr>
            <a:normAutofit/>
          </a:bodyPr>
          <a:lstStyle/>
          <a:p>
            <a:r>
              <a:rPr lang="en-CA" sz="3200" dirty="0">
                <a:solidFill>
                  <a:schemeClr val="accent1"/>
                </a:solidFill>
                <a:latin typeface="Arial Rounded MT Bold" panose="020F0704030504030204" pitchFamily="34" charset="0"/>
              </a:rPr>
              <a:t>2013 </a:t>
            </a:r>
            <a:r>
              <a:rPr lang="en-CA" sz="3200" dirty="0" err="1">
                <a:solidFill>
                  <a:schemeClr val="accent1"/>
                </a:solidFill>
                <a:latin typeface="Arial Rounded MT Bold" panose="020F0704030504030204" pitchFamily="34" charset="0"/>
              </a:rPr>
              <a:t>Redvers</a:t>
            </a:r>
            <a:r>
              <a:rPr lang="en-CA" sz="3200" dirty="0">
                <a:solidFill>
                  <a:schemeClr val="accent1"/>
                </a:solidFill>
                <a:latin typeface="Arial Rounded MT Bold" panose="020F0704030504030204" pitchFamily="34" charset="0"/>
              </a:rPr>
              <a:t> Chickpea Flax (ADOPT)</a:t>
            </a:r>
          </a:p>
        </p:txBody>
      </p:sp>
      <p:sp>
        <p:nvSpPr>
          <p:cNvPr id="3" name="Content Placeholder 2">
            <a:extLst>
              <a:ext uri="{FF2B5EF4-FFF2-40B4-BE49-F238E27FC236}">
                <a16:creationId xmlns="" xmlns:a16="http://schemas.microsoft.com/office/drawing/2014/main" id="{DA53F1CF-8922-4A93-BB0D-D148FB8E725A}"/>
              </a:ext>
            </a:extLst>
          </p:cNvPr>
          <p:cNvSpPr>
            <a:spLocks noGrp="1"/>
          </p:cNvSpPr>
          <p:nvPr>
            <p:ph idx="1"/>
          </p:nvPr>
        </p:nvSpPr>
        <p:spPr/>
        <p:txBody>
          <a:bodyPr/>
          <a:lstStyle/>
          <a:p>
            <a:endParaRPr lang="en-CA"/>
          </a:p>
        </p:txBody>
      </p:sp>
      <p:graphicFrame>
        <p:nvGraphicFramePr>
          <p:cNvPr id="4" name="Chart 6">
            <a:extLst>
              <a:ext uri="{FF2B5EF4-FFF2-40B4-BE49-F238E27FC236}">
                <a16:creationId xmlns="" xmlns:a16="http://schemas.microsoft.com/office/drawing/2014/main" id="{9C738EB6-C1D5-4F82-844D-1CE034EBE011}"/>
              </a:ext>
            </a:extLst>
          </p:cNvPr>
          <p:cNvGraphicFramePr>
            <a:graphicFrameLocks/>
          </p:cNvGraphicFramePr>
          <p:nvPr>
            <p:extLst>
              <p:ext uri="{D42A27DB-BD31-4B8C-83A1-F6EECF244321}">
                <p14:modId xmlns:p14="http://schemas.microsoft.com/office/powerpoint/2010/main" val="3681008617"/>
              </p:ext>
            </p:extLst>
          </p:nvPr>
        </p:nvGraphicFramePr>
        <p:xfrm>
          <a:off x="899694" y="1331119"/>
          <a:ext cx="7563207" cy="5365071"/>
        </p:xfrm>
        <a:graphic>
          <a:graphicData uri="http://schemas.openxmlformats.org/presentationml/2006/ole">
            <mc:AlternateContent xmlns:mc="http://schemas.openxmlformats.org/markup-compatibility/2006">
              <mc:Choice xmlns:v="urn:schemas-microsoft-com:vml" Requires="v">
                <p:oleObj spid="_x0000_s3082" name="Chart" r:id="rId3" imgW="7456054" imgH="5986791" progId="Excel.Chart.8">
                  <p:embed/>
                </p:oleObj>
              </mc:Choice>
              <mc:Fallback>
                <p:oleObj name="Chart" r:id="rId3" imgW="7456054" imgH="5986791" progId="Excel.Chart.8">
                  <p:embed/>
                  <p:pic>
                    <p:nvPicPr>
                      <p:cNvPr id="39940" name="Chart 6">
                        <a:extLst>
                          <a:ext uri="{FF2B5EF4-FFF2-40B4-BE49-F238E27FC236}">
                            <a16:creationId xmlns="" xmlns:a16="http://schemas.microsoft.com/office/drawing/2014/main" id="{01E4113D-735A-42C4-B624-83D93893556A}"/>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694" y="1331119"/>
                        <a:ext cx="7563207" cy="536507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870755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3EB892-9CD5-465A-A5AF-662CD53E9E06}"/>
              </a:ext>
            </a:extLst>
          </p:cNvPr>
          <p:cNvSpPr>
            <a:spLocks noGrp="1"/>
          </p:cNvSpPr>
          <p:nvPr>
            <p:ph type="title"/>
          </p:nvPr>
        </p:nvSpPr>
        <p:spPr>
          <a:xfrm>
            <a:off x="107628" y="331195"/>
            <a:ext cx="9036372" cy="969963"/>
          </a:xfrm>
        </p:spPr>
        <p:txBody>
          <a:bodyPr>
            <a:normAutofit fontScale="90000"/>
          </a:bodyPr>
          <a:lstStyle/>
          <a:p>
            <a:r>
              <a:rPr lang="en-CA" dirty="0">
                <a:solidFill>
                  <a:schemeClr val="accent1"/>
                </a:solidFill>
                <a:latin typeface="Arial Rounded MT Bold" panose="020F0704030504030204" pitchFamily="34" charset="0"/>
              </a:rPr>
              <a:t>2014 </a:t>
            </a:r>
            <a:r>
              <a:rPr lang="en-CA" dirty="0" err="1">
                <a:solidFill>
                  <a:schemeClr val="accent1"/>
                </a:solidFill>
                <a:latin typeface="Arial Rounded MT Bold" panose="020F0704030504030204" pitchFamily="34" charset="0"/>
              </a:rPr>
              <a:t>Redvers</a:t>
            </a:r>
            <a:r>
              <a:rPr lang="en-CA" dirty="0">
                <a:solidFill>
                  <a:schemeClr val="accent1"/>
                </a:solidFill>
                <a:latin typeface="Arial Rounded MT Bold" panose="020F0704030504030204" pitchFamily="34" charset="0"/>
              </a:rPr>
              <a:t> Chickpea Flax (ADOPT)</a:t>
            </a:r>
            <a:endParaRPr lang="en-CA" dirty="0"/>
          </a:p>
        </p:txBody>
      </p:sp>
      <p:graphicFrame>
        <p:nvGraphicFramePr>
          <p:cNvPr id="4" name="Chart 5">
            <a:extLst>
              <a:ext uri="{FF2B5EF4-FFF2-40B4-BE49-F238E27FC236}">
                <a16:creationId xmlns="" xmlns:a16="http://schemas.microsoft.com/office/drawing/2014/main" id="{E65EE117-EB5E-4AA0-B3D9-F6248DA2D85A}"/>
              </a:ext>
            </a:extLst>
          </p:cNvPr>
          <p:cNvGraphicFramePr>
            <a:graphicFrameLocks noGrp="1"/>
          </p:cNvGraphicFramePr>
          <p:nvPr>
            <p:ph idx="1"/>
            <p:extLst>
              <p:ext uri="{D42A27DB-BD31-4B8C-83A1-F6EECF244321}">
                <p14:modId xmlns:p14="http://schemas.microsoft.com/office/powerpoint/2010/main" val="3420979181"/>
              </p:ext>
            </p:extLst>
          </p:nvPr>
        </p:nvGraphicFramePr>
        <p:xfrm>
          <a:off x="685801" y="1124808"/>
          <a:ext cx="7772400" cy="5400449"/>
        </p:xfrm>
        <a:graphic>
          <a:graphicData uri="http://schemas.openxmlformats.org/presentationml/2006/ole">
            <mc:AlternateContent xmlns:mc="http://schemas.openxmlformats.org/markup-compatibility/2006">
              <mc:Choice xmlns:v="urn:schemas-microsoft-com:vml" Requires="v">
                <p:oleObj spid="_x0000_s4106" name="Chart" r:id="rId3" imgW="8102286" imgH="5492972" progId="Excel.Chart.8">
                  <p:embed/>
                </p:oleObj>
              </mc:Choice>
              <mc:Fallback>
                <p:oleObj name="Chart" r:id="rId3" imgW="8102286" imgH="5492972" progId="Excel.Chart.8">
                  <p:embed/>
                  <p:pic>
                    <p:nvPicPr>
                      <p:cNvPr id="48133" name="Chart 5">
                        <a:extLst>
                          <a:ext uri="{FF2B5EF4-FFF2-40B4-BE49-F238E27FC236}">
                            <a16:creationId xmlns="" xmlns:a16="http://schemas.microsoft.com/office/drawing/2014/main" id="{4AD9F5E8-DD11-466D-BC42-350459A0F78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 y="1124808"/>
                        <a:ext cx="7772400" cy="540044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50624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58D5CD-F633-4963-8860-A6C343774654}"/>
              </a:ext>
            </a:extLst>
          </p:cNvPr>
          <p:cNvSpPr>
            <a:spLocks noGrp="1"/>
          </p:cNvSpPr>
          <p:nvPr>
            <p:ph type="title"/>
          </p:nvPr>
        </p:nvSpPr>
        <p:spPr>
          <a:xfrm>
            <a:off x="685346" y="476754"/>
            <a:ext cx="2780167" cy="598669"/>
          </a:xfrm>
        </p:spPr>
        <p:txBody>
          <a:bodyPr/>
          <a:lstStyle/>
          <a:p>
            <a:pPr>
              <a:defRPr/>
            </a:pPr>
            <a:r>
              <a:rPr lang="en-CA" sz="2800" dirty="0" err="1"/>
              <a:t>Redvers</a:t>
            </a:r>
            <a:r>
              <a:rPr lang="en-CA" sz="2800" dirty="0"/>
              <a:t> 2014</a:t>
            </a:r>
          </a:p>
        </p:txBody>
      </p:sp>
      <p:sp>
        <p:nvSpPr>
          <p:cNvPr id="3" name="Text Placeholder 2">
            <a:extLst>
              <a:ext uri="{FF2B5EF4-FFF2-40B4-BE49-F238E27FC236}">
                <a16:creationId xmlns="" xmlns:a16="http://schemas.microsoft.com/office/drawing/2014/main" id="{289A108E-1D7C-4FBF-90C4-6045432886DE}"/>
              </a:ext>
            </a:extLst>
          </p:cNvPr>
          <p:cNvSpPr>
            <a:spLocks noGrp="1"/>
          </p:cNvSpPr>
          <p:nvPr>
            <p:ph type="body" idx="2"/>
          </p:nvPr>
        </p:nvSpPr>
        <p:spPr>
          <a:xfrm>
            <a:off x="275230" y="1484838"/>
            <a:ext cx="3600400" cy="3030148"/>
          </a:xfrm>
        </p:spPr>
        <p:txBody>
          <a:bodyPr>
            <a:noAutofit/>
          </a:bodyPr>
          <a:lstStyle/>
          <a:p>
            <a:pPr algn="l">
              <a:defRPr/>
            </a:pPr>
            <a:r>
              <a:rPr lang="en-CA" sz="2800" dirty="0">
                <a:latin typeface="Arial Narrow" panose="020B0606020202030204" pitchFamily="34" charset="0"/>
              </a:rPr>
              <a:t>Disease incidence was reduced in intercrop plots</a:t>
            </a:r>
          </a:p>
          <a:p>
            <a:pPr>
              <a:defRPr/>
            </a:pPr>
            <a:r>
              <a:rPr lang="en-CA" sz="2400" dirty="0">
                <a:latin typeface="Arial Narrow" panose="020B0606020202030204" pitchFamily="34" charset="0"/>
              </a:rPr>
              <a:t>Chickpea </a:t>
            </a:r>
            <a:r>
              <a:rPr lang="en-CA" sz="2400" dirty="0" err="1">
                <a:latin typeface="Arial Narrow" panose="020B0606020202030204" pitchFamily="34" charset="0"/>
              </a:rPr>
              <a:t>Aschocyta</a:t>
            </a:r>
            <a:r>
              <a:rPr lang="en-CA" sz="2400" dirty="0">
                <a:latin typeface="Arial Narrow" panose="020B0606020202030204" pitchFamily="34" charset="0"/>
              </a:rPr>
              <a:t> Incidence on Aug 30 (% severity): </a:t>
            </a:r>
          </a:p>
          <a:p>
            <a:pPr marL="342900" indent="-342900">
              <a:buFont typeface="Arial" panose="020B0604020202020204" pitchFamily="34" charset="0"/>
              <a:buChar char="•"/>
              <a:defRPr/>
            </a:pPr>
            <a:r>
              <a:rPr lang="en-CA" sz="2400" dirty="0">
                <a:latin typeface="Arial Narrow" panose="020B0606020202030204" pitchFamily="34" charset="0"/>
              </a:rPr>
              <a:t>51% for </a:t>
            </a:r>
            <a:r>
              <a:rPr lang="en-CA" sz="2400" dirty="0" err="1">
                <a:latin typeface="Arial Narrow" panose="020B0606020202030204" pitchFamily="34" charset="0"/>
              </a:rPr>
              <a:t>monocrop</a:t>
            </a:r>
            <a:r>
              <a:rPr lang="en-CA" sz="2400" dirty="0">
                <a:latin typeface="Arial Narrow" panose="020B0606020202030204" pitchFamily="34" charset="0"/>
              </a:rPr>
              <a:t> plots</a:t>
            </a:r>
          </a:p>
          <a:p>
            <a:pPr marL="342900" indent="-342900">
              <a:buFont typeface="Arial" panose="020B0604020202020204" pitchFamily="34" charset="0"/>
              <a:buChar char="•"/>
              <a:defRPr/>
            </a:pPr>
            <a:r>
              <a:rPr lang="en-CA" sz="2400" dirty="0">
                <a:latin typeface="Arial Narrow" panose="020B0606020202030204" pitchFamily="34" charset="0"/>
              </a:rPr>
              <a:t>17% for intercrop plots</a:t>
            </a:r>
          </a:p>
          <a:p>
            <a:pPr marL="502920" indent="-457200">
              <a:buFontTx/>
              <a:buChar char="-"/>
              <a:defRPr/>
            </a:pPr>
            <a:r>
              <a:rPr lang="en-CA" sz="2400" dirty="0">
                <a:latin typeface="Arial Narrow" panose="020B0606020202030204" pitchFamily="34" charset="0"/>
              </a:rPr>
              <a:t>Significant difference</a:t>
            </a:r>
          </a:p>
          <a:p>
            <a:pPr>
              <a:defRPr/>
            </a:pPr>
            <a:endParaRPr lang="en-CA" sz="2400" dirty="0">
              <a:latin typeface="Arial Narrow" panose="020B0606020202030204" pitchFamily="34" charset="0"/>
            </a:endParaRPr>
          </a:p>
        </p:txBody>
      </p:sp>
      <p:pic>
        <p:nvPicPr>
          <p:cNvPr id="47108" name="Picture 2">
            <a:extLst>
              <a:ext uri="{FF2B5EF4-FFF2-40B4-BE49-F238E27FC236}">
                <a16:creationId xmlns="" xmlns:a16="http://schemas.microsoft.com/office/drawing/2014/main" id="{334819DC-022C-41C0-B4D1-83F507006F8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75100" y="1208088"/>
            <a:ext cx="5168900" cy="505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D1AF14-54DE-4595-BB4B-83EDC3618C64}"/>
              </a:ext>
            </a:extLst>
          </p:cNvPr>
          <p:cNvSpPr>
            <a:spLocks noGrp="1"/>
          </p:cNvSpPr>
          <p:nvPr>
            <p:ph type="title"/>
          </p:nvPr>
        </p:nvSpPr>
        <p:spPr/>
        <p:txBody>
          <a:bodyPr/>
          <a:lstStyle/>
          <a:p>
            <a:endParaRPr lang="en-CA" dirty="0"/>
          </a:p>
        </p:txBody>
      </p:sp>
      <p:sp>
        <p:nvSpPr>
          <p:cNvPr id="3" name="Text Placeholder 2">
            <a:extLst>
              <a:ext uri="{FF2B5EF4-FFF2-40B4-BE49-F238E27FC236}">
                <a16:creationId xmlns="" xmlns:a16="http://schemas.microsoft.com/office/drawing/2014/main" id="{92E66180-01EA-4308-9729-2FBB78160E10}"/>
              </a:ext>
            </a:extLst>
          </p:cNvPr>
          <p:cNvSpPr>
            <a:spLocks noGrp="1"/>
          </p:cNvSpPr>
          <p:nvPr>
            <p:ph type="body" sz="half" idx="1"/>
          </p:nvPr>
        </p:nvSpPr>
        <p:spPr/>
        <p:txBody>
          <a:bodyPr/>
          <a:lstStyle/>
          <a:p>
            <a:endParaRPr lang="en-CA" dirty="0"/>
          </a:p>
        </p:txBody>
      </p:sp>
      <p:sp>
        <p:nvSpPr>
          <p:cNvPr id="8" name="TextBox 7">
            <a:extLst>
              <a:ext uri="{FF2B5EF4-FFF2-40B4-BE49-F238E27FC236}">
                <a16:creationId xmlns="" xmlns:a16="http://schemas.microsoft.com/office/drawing/2014/main" id="{C96EC33F-1883-4F08-9353-D7A931CC9377}"/>
              </a:ext>
            </a:extLst>
          </p:cNvPr>
          <p:cNvSpPr txBox="1"/>
          <p:nvPr/>
        </p:nvSpPr>
        <p:spPr>
          <a:xfrm>
            <a:off x="820362" y="5445168"/>
            <a:ext cx="3312276" cy="400110"/>
          </a:xfrm>
          <a:prstGeom prst="rect">
            <a:avLst/>
          </a:prstGeom>
          <a:noFill/>
        </p:spPr>
        <p:txBody>
          <a:bodyPr wrap="square" rtlCol="0">
            <a:spAutoFit/>
          </a:bodyPr>
          <a:lstStyle/>
          <a:p>
            <a:r>
              <a:rPr lang="en-CA" sz="2000" dirty="0"/>
              <a:t>High Flax, Mixed, No N</a:t>
            </a:r>
          </a:p>
        </p:txBody>
      </p:sp>
      <p:sp>
        <p:nvSpPr>
          <p:cNvPr id="9" name="TextBox 8">
            <a:extLst>
              <a:ext uri="{FF2B5EF4-FFF2-40B4-BE49-F238E27FC236}">
                <a16:creationId xmlns="" xmlns:a16="http://schemas.microsoft.com/office/drawing/2014/main" id="{53E4FA87-1E51-46B2-BE25-CD48924F792A}"/>
              </a:ext>
            </a:extLst>
          </p:cNvPr>
          <p:cNvSpPr txBox="1"/>
          <p:nvPr/>
        </p:nvSpPr>
        <p:spPr>
          <a:xfrm>
            <a:off x="4932029" y="5445168"/>
            <a:ext cx="3685757" cy="400110"/>
          </a:xfrm>
          <a:prstGeom prst="rect">
            <a:avLst/>
          </a:prstGeom>
          <a:noFill/>
        </p:spPr>
        <p:txBody>
          <a:bodyPr wrap="square" rtlCol="0">
            <a:spAutoFit/>
          </a:bodyPr>
          <a:lstStyle/>
          <a:p>
            <a:r>
              <a:rPr lang="en-CA" sz="2000" dirty="0"/>
              <a:t>Wide Mono Chickpea, No N</a:t>
            </a:r>
          </a:p>
        </p:txBody>
      </p:sp>
      <p:sp>
        <p:nvSpPr>
          <p:cNvPr id="5" name="Content Placeholder 4">
            <a:extLst>
              <a:ext uri="{FF2B5EF4-FFF2-40B4-BE49-F238E27FC236}">
                <a16:creationId xmlns="" xmlns:a16="http://schemas.microsoft.com/office/drawing/2014/main" id="{05A367EC-1B9C-46BE-9EA8-A223605D16A9}"/>
              </a:ext>
            </a:extLst>
          </p:cNvPr>
          <p:cNvSpPr>
            <a:spLocks noGrp="1"/>
          </p:cNvSpPr>
          <p:nvPr>
            <p:ph sz="quarter" idx="2"/>
          </p:nvPr>
        </p:nvSpPr>
        <p:spPr/>
        <p:txBody>
          <a:bodyPr/>
          <a:lstStyle/>
          <a:p>
            <a:endParaRPr lang="en-CA"/>
          </a:p>
        </p:txBody>
      </p:sp>
      <p:graphicFrame>
        <p:nvGraphicFramePr>
          <p:cNvPr id="10" name="Chart 9">
            <a:extLst>
              <a:ext uri="{FF2B5EF4-FFF2-40B4-BE49-F238E27FC236}">
                <a16:creationId xmlns="" xmlns:a16="http://schemas.microsoft.com/office/drawing/2014/main" id="{31B2BA7B-7C5A-4FC9-8593-0132EA3F6592}"/>
              </a:ext>
            </a:extLst>
          </p:cNvPr>
          <p:cNvGraphicFramePr/>
          <p:nvPr>
            <p:extLst>
              <p:ext uri="{D42A27DB-BD31-4B8C-83A1-F6EECF244321}">
                <p14:modId xmlns:p14="http://schemas.microsoft.com/office/powerpoint/2010/main" val="954185898"/>
              </p:ext>
            </p:extLst>
          </p:nvPr>
        </p:nvGraphicFramePr>
        <p:xfrm>
          <a:off x="161823" y="604293"/>
          <a:ext cx="8820354" cy="56494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3437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noChangeArrowheads="1"/>
          </p:cNvSpPr>
          <p:nvPr>
            <p:ph type="title"/>
          </p:nvPr>
        </p:nvSpPr>
        <p:spPr>
          <a:xfrm>
            <a:off x="689338" y="336065"/>
            <a:ext cx="7765322" cy="803232"/>
          </a:xfrm>
          <a:noFill/>
          <a:ln>
            <a:noFill/>
          </a:ln>
          <a:scene3d>
            <a:camera prst="orthographicFront"/>
            <a:lightRig rig="balanced" dir="t"/>
          </a:scene3d>
          <a:sp3d prstMaterial="plastic"/>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defRPr/>
            </a:pPr>
            <a:r>
              <a:rPr kumimoji="0" lang="en-CA" altLang="en-US" sz="4000" b="0" i="0" u="none" strike="noStrike" kern="1200" cap="none" spc="0" normalizeH="0" baseline="0" noProof="0" dirty="0">
                <a:ln>
                  <a:solidFill>
                    <a:schemeClr val="bg1">
                      <a:lumMod val="75000"/>
                      <a:lumOff val="25000"/>
                      <a:alpha val="10000"/>
                    </a:schemeClr>
                  </a:solidFill>
                </a:ln>
                <a:solidFill>
                  <a:schemeClr val="accent1"/>
                </a:solidFill>
                <a:effectLst>
                  <a:outerShdw blurRad="9525" dist="25400" dir="14640000" algn="tl" rotWithShape="0">
                    <a:schemeClr val="bg1">
                      <a:alpha val="30000"/>
                    </a:schemeClr>
                  </a:outerShdw>
                </a:effectLst>
                <a:uLnTx/>
                <a:uFillTx/>
                <a:latin typeface="Arial Rounded MT Bold" panose="020F0704030504030204" pitchFamily="34" charset="0"/>
                <a:ea typeface="+mj-ea"/>
                <a:cs typeface="Trebuchet MS" panose="020B0603020202020204"/>
              </a:rPr>
              <a:t>Chickpea Flax (2017 </a:t>
            </a:r>
            <a:r>
              <a:rPr kumimoji="0" lang="en-CA" altLang="en-US" sz="4000" b="0" i="0" u="none" strike="noStrike" kern="1200" cap="none" spc="0" normalizeH="0" baseline="0" noProof="0" dirty="0" err="1">
                <a:ln>
                  <a:solidFill>
                    <a:schemeClr val="bg1">
                      <a:lumMod val="75000"/>
                      <a:lumOff val="25000"/>
                      <a:alpha val="10000"/>
                    </a:schemeClr>
                  </a:solidFill>
                </a:ln>
                <a:solidFill>
                  <a:schemeClr val="accent1"/>
                </a:solidFill>
                <a:effectLst>
                  <a:outerShdw blurRad="9525" dist="25400" dir="14640000" algn="tl" rotWithShape="0">
                    <a:schemeClr val="bg1">
                      <a:alpha val="30000"/>
                    </a:schemeClr>
                  </a:outerShdw>
                </a:effectLst>
                <a:uLnTx/>
                <a:uFillTx/>
                <a:latin typeface="Arial Rounded MT Bold" panose="020F0704030504030204" pitchFamily="34" charset="0"/>
                <a:ea typeface="+mj-ea"/>
                <a:cs typeface="Trebuchet MS" panose="020B0603020202020204"/>
              </a:rPr>
              <a:t>Redvers</a:t>
            </a:r>
            <a:r>
              <a:rPr kumimoji="0" lang="en-CA" altLang="en-US" sz="4000" b="0" i="0" u="none" strike="noStrike" kern="1200" cap="none" spc="0" normalizeH="0" baseline="0" noProof="0" dirty="0">
                <a:ln>
                  <a:solidFill>
                    <a:schemeClr val="bg1">
                      <a:lumMod val="75000"/>
                      <a:lumOff val="25000"/>
                      <a:alpha val="10000"/>
                    </a:schemeClr>
                  </a:solidFill>
                </a:ln>
                <a:solidFill>
                  <a:schemeClr val="accent1"/>
                </a:solidFill>
                <a:effectLst>
                  <a:outerShdw blurRad="9525" dist="25400" dir="14640000" algn="tl" rotWithShape="0">
                    <a:schemeClr val="bg1">
                      <a:alpha val="30000"/>
                    </a:schemeClr>
                  </a:outerShdw>
                </a:effectLst>
                <a:uLnTx/>
                <a:uFillTx/>
                <a:latin typeface="Arial Rounded MT Bold" panose="020F0704030504030204" pitchFamily="34" charset="0"/>
                <a:ea typeface="+mj-ea"/>
                <a:cs typeface="Trebuchet MS" panose="020B0603020202020204"/>
              </a:rPr>
              <a:t>)</a:t>
            </a:r>
          </a:p>
        </p:txBody>
      </p:sp>
      <p:sp>
        <p:nvSpPr>
          <p:cNvPr id="18435" name="Date Placeholder 2"/>
          <p:cNvSpPr txBox="1">
            <a:spLocks noGrp="1"/>
          </p:cNvSpPr>
          <p:nvPr>
            <p:ph type="dt" sz="half" idx="2"/>
          </p:nvPr>
        </p:nvSpPr>
        <p:spPr>
          <a:xfrm>
            <a:off x="1240155" y="5464175"/>
            <a:ext cx="7483475" cy="606425"/>
          </a:xfrm>
          <a:noFill/>
        </p:spPr>
        <p:txBody>
          <a:bodyPr lIns="91440" tIns="45720" rIns="91440" bIns="45720" rtlCol="0"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outerShdw blurRad="50800" dist="38100" dir="2700000" algn="tl" rotWithShape="0">
                    <a:schemeClr val="bg1">
                      <a:alpha val="43000"/>
                    </a:schemeClr>
                  </a:outerShdw>
                </a:effectLst>
                <a:uLnTx/>
                <a:uFillTx/>
                <a:latin typeface="Arial" panose="020B0604020202020204" pitchFamily="34" charset="0"/>
                <a:ea typeface="SimSun" panose="02010600030101010101" pitchFamily="2" charset="-122"/>
                <a:cs typeface="+mn-cs"/>
              </a:rPr>
              <a:t>Sept 2, 2018 </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outerShdw blurRad="50800" dist="38100" dir="2700000" algn="tl" rotWithShape="0">
                    <a:schemeClr val="bg1">
                      <a:alpha val="43000"/>
                    </a:schemeClr>
                  </a:outerShdw>
                </a:effectLst>
                <a:uLnTx/>
                <a:uFillTx/>
                <a:latin typeface="Arial" panose="020B0604020202020204" pitchFamily="34" charset="0"/>
                <a:ea typeface="SimSun" panose="02010600030101010101" pitchFamily="2" charset="-122"/>
                <a:cs typeface="+mn-cs"/>
              </a:rPr>
              <a:t>Monocrop chickpeas still flowering in low area. Intercrop ripening well beside </a:t>
            </a:r>
            <a:r>
              <a:rPr kumimoji="0" lang="en-CA" altLang="en-US" sz="2400" b="0" i="0" u="none" strike="noStrike" kern="1200" cap="none" spc="0" normalizeH="0" baseline="0" noProof="0" dirty="0">
                <a:ln>
                  <a:noFill/>
                </a:ln>
                <a:solidFill>
                  <a:schemeClr val="tx1"/>
                </a:solidFill>
                <a:effectLst>
                  <a:outerShdw blurRad="50800" dist="38100" dir="2700000" algn="tl" rotWithShape="0">
                    <a:schemeClr val="bg1">
                      <a:alpha val="43000"/>
                    </a:schemeClr>
                  </a:outerShdw>
                </a:effectLst>
                <a:uLnTx/>
                <a:uFillTx/>
                <a:latin typeface="Arial" panose="020B0604020202020204" pitchFamily="34" charset="0"/>
                <a:ea typeface="SimSun" panose="02010600030101010101" pitchFamily="2" charset="-122"/>
                <a:cs typeface="+mn-cs"/>
              </a:rPr>
              <a:t>- 7-10 days difference average for whole trial</a:t>
            </a:r>
          </a:p>
        </p:txBody>
      </p:sp>
      <p:pic>
        <p:nvPicPr>
          <p:cNvPr id="31748" name="Picture 4"/>
          <p:cNvPicPr>
            <a:picLocks noChangeAspect="1"/>
          </p:cNvPicPr>
          <p:nvPr/>
        </p:nvPicPr>
        <p:blipFill>
          <a:blip r:embed="rId2" cstate="email">
            <a:extLst>
              <a:ext uri="{28A0092B-C50C-407E-A947-70E740481C1C}">
                <a14:useLocalDpi xmlns:a14="http://schemas.microsoft.com/office/drawing/2010/main"/>
              </a:ext>
            </a:extLst>
          </a:blip>
          <a:srcRect t="-1677"/>
          <a:stretch>
            <a:fillRect/>
          </a:stretch>
        </p:blipFill>
        <p:spPr>
          <a:xfrm>
            <a:off x="1410970" y="1139826"/>
            <a:ext cx="6473306" cy="3862542"/>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CA" dirty="0">
                <a:solidFill>
                  <a:schemeClr val="accent1"/>
                </a:solidFill>
                <a:latin typeface="Arial Rounded MT Bold" panose="020F0704030504030204" pitchFamily="34" charset="0"/>
              </a:rPr>
              <a:t>Sask Pulse Trials: </a:t>
            </a:r>
            <a:br>
              <a:rPr lang="en-CA" dirty="0">
                <a:solidFill>
                  <a:schemeClr val="accent1"/>
                </a:solidFill>
                <a:latin typeface="Arial Rounded MT Bold" panose="020F0704030504030204" pitchFamily="34" charset="0"/>
              </a:rPr>
            </a:br>
            <a:r>
              <a:rPr lang="en-CA" dirty="0">
                <a:solidFill>
                  <a:schemeClr val="accent1"/>
                </a:solidFill>
                <a:latin typeface="Arial Rounded MT Bold" panose="020F0704030504030204" pitchFamily="34" charset="0"/>
              </a:rPr>
              <a:t>Indian Head and Redvers 2017</a:t>
            </a:r>
          </a:p>
        </p:txBody>
      </p:sp>
      <p:sp>
        <p:nvSpPr>
          <p:cNvPr id="7" name="Content Placeholder 6"/>
          <p:cNvSpPr>
            <a:spLocks noGrp="1"/>
          </p:cNvSpPr>
          <p:nvPr>
            <p:ph idx="1"/>
          </p:nvPr>
        </p:nvSpPr>
        <p:spPr/>
        <p:txBody>
          <a:bodyPr>
            <a:normAutofit fontScale="92500" lnSpcReduction="10000"/>
          </a:bodyPr>
          <a:lstStyle/>
          <a:p>
            <a:pPr lvl="0">
              <a:defRPr/>
            </a:pPr>
            <a:r>
              <a:rPr lang="en-CA" sz="2665" dirty="0">
                <a:latin typeface="Arial" panose="020B0604020202020204" pitchFamily="34" charset="0"/>
                <a:cs typeface="Arial" panose="020B0604020202020204" pitchFamily="34" charset="0"/>
              </a:rPr>
              <a:t>Less green seed in yield sample </a:t>
            </a:r>
          </a:p>
          <a:p>
            <a:pPr lvl="0">
              <a:defRPr/>
            </a:pPr>
            <a:r>
              <a:rPr lang="en-CA" sz="2665" dirty="0">
                <a:latin typeface="Arial" panose="020B0604020202020204" pitchFamily="34" charset="0"/>
                <a:cs typeface="Arial" panose="020B0604020202020204" pitchFamily="34" charset="0"/>
              </a:rPr>
              <a:t>More even senescence (Indian Head) and shortened maturity (Indian Head and </a:t>
            </a:r>
            <a:r>
              <a:rPr lang="en-CA" sz="2665" dirty="0" err="1">
                <a:latin typeface="Arial" panose="020B0604020202020204" pitchFamily="34" charset="0"/>
                <a:cs typeface="Arial" panose="020B0604020202020204" pitchFamily="34" charset="0"/>
              </a:rPr>
              <a:t>Redvers</a:t>
            </a:r>
            <a:r>
              <a:rPr lang="en-CA" sz="2665" dirty="0">
                <a:latin typeface="Arial" panose="020B0604020202020204" pitchFamily="34" charset="0"/>
                <a:cs typeface="Arial" panose="020B0604020202020204" pitchFamily="34" charset="0"/>
              </a:rPr>
              <a:t>)</a:t>
            </a:r>
          </a:p>
          <a:p>
            <a:pPr lvl="0">
              <a:defRPr/>
            </a:pPr>
            <a:r>
              <a:rPr lang="en-CA" sz="2665" dirty="0">
                <a:latin typeface="Arial" panose="020B0604020202020204" pitchFamily="34" charset="0"/>
                <a:cs typeface="Arial" panose="020B0604020202020204" pitchFamily="34" charset="0"/>
              </a:rPr>
              <a:t>1000 kg/ha (18 bu/ac) flax in intercrops added to value</a:t>
            </a:r>
          </a:p>
          <a:p>
            <a:pPr lvl="0">
              <a:defRPr/>
            </a:pPr>
            <a:r>
              <a:rPr lang="en-CA" sz="2665" dirty="0">
                <a:latin typeface="Arial" panose="020B0604020202020204" pitchFamily="34" charset="0"/>
                <a:cs typeface="Arial" panose="020B0604020202020204" pitchFamily="34" charset="0"/>
              </a:rPr>
              <a:t>Profitable combined yield of chickpea and flax</a:t>
            </a:r>
          </a:p>
          <a:p>
            <a:pPr lvl="1">
              <a:defRPr/>
            </a:pPr>
            <a:r>
              <a:rPr lang="en-CA" sz="2395" dirty="0">
                <a:latin typeface="Arial" panose="020B0604020202020204" pitchFamily="34" charset="0"/>
                <a:cs typeface="Arial" panose="020B0604020202020204" pitchFamily="34" charset="0"/>
              </a:rPr>
              <a:t>&gt; 2000 kg/ha combined on average, around $600/ac (old chickpea prices)</a:t>
            </a:r>
          </a:p>
          <a:p>
            <a:pPr lvl="0">
              <a:defRPr/>
            </a:pPr>
            <a:r>
              <a:rPr lang="en-CA" sz="2660" dirty="0">
                <a:latin typeface="Arial" panose="020B0604020202020204" pitchFamily="34" charset="0"/>
                <a:cs typeface="Arial" panose="020B0604020202020204" pitchFamily="34" charset="0"/>
              </a:rPr>
              <a:t>Stable yields, profitable production</a:t>
            </a:r>
          </a:p>
          <a:p>
            <a:pPr lvl="0">
              <a:defRPr/>
            </a:pPr>
            <a:endParaRPr lang="en-C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noChangeArrowheads="1"/>
          </p:cNvSpPr>
          <p:nvPr>
            <p:ph type="title"/>
          </p:nvPr>
        </p:nvSpPr>
        <p:spPr>
          <a:xfrm>
            <a:off x="822325" y="199390"/>
            <a:ext cx="7499350" cy="1044575"/>
          </a:xfrm>
          <a:noFill/>
          <a:ln>
            <a:noFill/>
          </a:ln>
          <a:scene3d>
            <a:camera prst="orthographicFront"/>
            <a:lightRig rig="balanced" dir="t"/>
          </a:scene3d>
          <a:sp3d prstMaterial="plastic"/>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defRPr/>
            </a:pPr>
            <a:r>
              <a:rPr kumimoji="0" lang="en-US" altLang="en-US" sz="40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Arial Rounded MT Bold" panose="020F0704030504030204" pitchFamily="34" charset="0"/>
                <a:ea typeface="+mj-ea"/>
                <a:cs typeface="Trebuchet MS" panose="020B0603020202020204"/>
              </a:rPr>
              <a:t>My Farming </a:t>
            </a:r>
            <a:r>
              <a:rPr kumimoji="0" lang="en-CA" altLang="en-US" sz="40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Arial Rounded MT Bold" panose="020F0704030504030204" pitchFamily="34" charset="0"/>
                <a:ea typeface="+mj-ea"/>
                <a:cs typeface="Trebuchet MS" panose="020B0603020202020204"/>
              </a:rPr>
              <a:t>Roots </a:t>
            </a:r>
          </a:p>
        </p:txBody>
      </p:sp>
      <p:pic>
        <p:nvPicPr>
          <p:cNvPr id="9219" name="Content Placeholder 3"/>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1282700" y="1116965"/>
            <a:ext cx="6859905" cy="4322445"/>
          </a:xfrm>
          <a:effectLst>
            <a:outerShdw blurRad="25400" dir="17880000">
              <a:srgbClr val="000000">
                <a:alpha val="46000"/>
              </a:srgbClr>
            </a:outerShdw>
            <a:softEdge rad="31750"/>
          </a:effectLst>
        </p:spPr>
      </p:pic>
      <p:sp>
        <p:nvSpPr>
          <p:cNvPr id="22532" name="TextBox 1"/>
          <p:cNvSpPr txBox="1"/>
          <p:nvPr/>
        </p:nvSpPr>
        <p:spPr>
          <a:xfrm>
            <a:off x="1282700" y="5582920"/>
            <a:ext cx="7230745" cy="829945"/>
          </a:xfrm>
          <a:prstGeom prst="rect">
            <a:avLst/>
          </a:prstGeom>
          <a:noFill/>
          <a:ln w="9525">
            <a:noFill/>
          </a:ln>
        </p:spPr>
        <p:txBody>
          <a:bodyPr wrap="square">
            <a:spAutoFit/>
          </a:bodyPr>
          <a:lstStyle/>
          <a:p>
            <a:r>
              <a:rPr lang="en-CA" altLang="en-US" sz="2400" dirty="0">
                <a:latin typeface="Arial" panose="020B0604020202020204" pitchFamily="34" charset="0"/>
              </a:rPr>
              <a:t>Grandpa Lawrence Wallis in one of his best crops, near Rosetown, SK</a:t>
            </a:r>
          </a:p>
        </p:txBody>
      </p:sp>
      <p:pic>
        <p:nvPicPr>
          <p:cNvPr id="3" name="Picture 2" descr="A person standing on top of a grass covered field&#10;&#10;Description generated with very high confidence"/>
          <p:cNvPicPr>
            <a:picLocks noChangeAspect="1"/>
          </p:cNvPicPr>
          <p:nvPr/>
        </p:nvPicPr>
        <p:blipFill rotWithShape="1">
          <a:blip r:embed="rId3" cstate="print">
            <a:extLst>
              <a:ext uri="{28A0092B-C50C-407E-A947-70E740481C1C}">
                <a14:useLocalDpi xmlns:a14="http://schemas.microsoft.com/office/drawing/2010/main"/>
              </a:ext>
            </a:extLst>
          </a:blip>
          <a:srcRect/>
          <a:stretch>
            <a:fillRect/>
          </a:stretch>
        </p:blipFill>
        <p:spPr>
          <a:xfrm>
            <a:off x="1979784" y="1116965"/>
            <a:ext cx="5751076" cy="429048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p:nvPr>
        </p:nvSpPr>
        <p:spPr>
          <a:xfrm>
            <a:off x="685346" y="609600"/>
            <a:ext cx="7765322" cy="970450"/>
          </a:xfrm>
        </p:spPr>
        <p:txBody>
          <a:bodyPr>
            <a:normAutofit fontScale="90000"/>
          </a:bodyPr>
          <a:lstStyle/>
          <a:p>
            <a:pPr eaLnBrk="1" fontAlgn="auto" hangingPunct="1">
              <a:spcAft>
                <a:spcPts val="0"/>
              </a:spcAft>
              <a:defRPr/>
            </a:pPr>
            <a:r>
              <a:rPr lang="en-CA" altLang="en-US" dirty="0">
                <a:solidFill>
                  <a:schemeClr val="accent1"/>
                </a:solidFill>
                <a:latin typeface="Arial Rounded MT Bold" panose="020F0704030504030204" pitchFamily="34" charset="0"/>
              </a:rPr>
              <a:t>Chickpea Flax Intercrop  </a:t>
            </a:r>
            <a:br>
              <a:rPr lang="en-CA" altLang="en-US" dirty="0">
                <a:solidFill>
                  <a:schemeClr val="accent1"/>
                </a:solidFill>
                <a:latin typeface="Arial Rounded MT Bold" panose="020F0704030504030204" pitchFamily="34" charset="0"/>
              </a:rPr>
            </a:br>
            <a:r>
              <a:rPr lang="en-CA" altLang="en-US" dirty="0">
                <a:solidFill>
                  <a:schemeClr val="accent1"/>
                </a:solidFill>
                <a:latin typeface="Arial Rounded MT Bold" panose="020F0704030504030204" pitchFamily="34" charset="0"/>
              </a:rPr>
              <a:t>Best Advice So Far </a:t>
            </a:r>
          </a:p>
        </p:txBody>
      </p:sp>
      <p:sp>
        <p:nvSpPr>
          <p:cNvPr id="11267" name="Content Placeholder 5"/>
          <p:cNvSpPr>
            <a:spLocks noGrp="1" noChangeArrowheads="1"/>
          </p:cNvSpPr>
          <p:nvPr>
            <p:ph idx="1"/>
          </p:nvPr>
        </p:nvSpPr>
        <p:spPr>
          <a:xfrm>
            <a:off x="685346" y="1988836"/>
            <a:ext cx="8135008" cy="4058751"/>
          </a:xfrm>
        </p:spPr>
        <p:txBody>
          <a:bodyPr/>
          <a:lstStyle/>
          <a:p>
            <a:pPr indent="-306070" eaLnBrk="1" fontAlgn="auto" hangingPunct="1">
              <a:buFont typeface="Wingdings 2" panose="05020102010507070707" pitchFamily="18" charset="2"/>
              <a:buChar char=""/>
              <a:defRPr/>
            </a:pPr>
            <a:r>
              <a:rPr lang="en-CA" altLang="en-US" sz="2800" dirty="0">
                <a:cs typeface="+mn-cs"/>
              </a:rPr>
              <a:t>Start with small acreage</a:t>
            </a:r>
          </a:p>
          <a:p>
            <a:pPr indent="-306070" eaLnBrk="1" fontAlgn="auto" hangingPunct="1">
              <a:buFont typeface="Wingdings 2" panose="05020102010507070707" pitchFamily="18" charset="2"/>
              <a:buChar char=""/>
              <a:defRPr/>
            </a:pPr>
            <a:r>
              <a:rPr lang="en-CA" altLang="en-US" sz="2800" dirty="0">
                <a:cs typeface="+mn-cs"/>
              </a:rPr>
              <a:t>Target monocrop chickpea density</a:t>
            </a:r>
          </a:p>
          <a:p>
            <a:pPr indent="-306070" eaLnBrk="1" fontAlgn="auto" hangingPunct="1">
              <a:buFont typeface="Wingdings 2" panose="05020102010507070707" pitchFamily="18" charset="2"/>
              <a:buChar char=""/>
              <a:defRPr/>
            </a:pPr>
            <a:r>
              <a:rPr lang="en-CA" altLang="en-US" sz="2800" dirty="0">
                <a:cs typeface="+mn-cs"/>
              </a:rPr>
              <a:t>Flax rate 10-20 lb/ac (preliminary), do strip trials for local verification</a:t>
            </a:r>
          </a:p>
          <a:p>
            <a:pPr indent="-306070" eaLnBrk="1" fontAlgn="auto" hangingPunct="1">
              <a:buFont typeface="Wingdings 2" panose="05020102010507070707" pitchFamily="18" charset="2"/>
              <a:buChar char=""/>
              <a:defRPr/>
            </a:pPr>
            <a:endParaRPr lang="en-CA" altLang="en-US" sz="1200" dirty="0">
              <a:cs typeface="+mn-cs"/>
            </a:endParaRPr>
          </a:p>
          <a:p>
            <a:pPr indent="-306070" eaLnBrk="1" fontAlgn="auto" hangingPunct="1">
              <a:buFont typeface="Wingdings 2" panose="05020102010507070707" pitchFamily="18" charset="2"/>
              <a:buChar char=""/>
              <a:defRPr/>
            </a:pPr>
            <a:r>
              <a:rPr lang="en-CA" altLang="en-US" sz="2800" dirty="0">
                <a:cs typeface="+mn-cs"/>
              </a:rPr>
              <a:t>Chickpeas thresh the flax bolls</a:t>
            </a:r>
          </a:p>
          <a:p>
            <a:pPr indent="-306070" eaLnBrk="1" fontAlgn="auto" hangingPunct="1">
              <a:buFont typeface="Wingdings 2" panose="05020102010507070707" pitchFamily="18" charset="2"/>
              <a:buChar char=""/>
              <a:defRPr/>
            </a:pPr>
            <a:r>
              <a:rPr lang="en-CA" altLang="en-US" sz="2800" dirty="0">
                <a:cs typeface="+mn-cs"/>
              </a:rPr>
              <a:t>Intercrop compensates, lowers risk (esp. in wet areas)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p:nvPr>
        </p:nvSpPr>
        <p:spPr>
          <a:xfrm>
            <a:off x="685346" y="609600"/>
            <a:ext cx="7765322" cy="970450"/>
          </a:xfrm>
        </p:spPr>
        <p:txBody>
          <a:bodyPr>
            <a:normAutofit fontScale="90000"/>
          </a:bodyPr>
          <a:lstStyle/>
          <a:p>
            <a:pPr eaLnBrk="1" fontAlgn="auto" hangingPunct="1">
              <a:spcAft>
                <a:spcPts val="0"/>
              </a:spcAft>
              <a:defRPr/>
            </a:pPr>
            <a:r>
              <a:rPr lang="en-CA" altLang="en-US" dirty="0">
                <a:solidFill>
                  <a:schemeClr val="accent1"/>
                </a:solidFill>
                <a:latin typeface="Arial Rounded MT Bold" panose="020F0704030504030204" pitchFamily="34" charset="0"/>
              </a:rPr>
              <a:t>Chickpea Flax Intercrop  </a:t>
            </a:r>
            <a:br>
              <a:rPr lang="en-CA" altLang="en-US" dirty="0">
                <a:solidFill>
                  <a:schemeClr val="accent1"/>
                </a:solidFill>
                <a:latin typeface="Arial Rounded MT Bold" panose="020F0704030504030204" pitchFamily="34" charset="0"/>
              </a:rPr>
            </a:br>
            <a:r>
              <a:rPr lang="en-CA" altLang="en-US" dirty="0">
                <a:solidFill>
                  <a:schemeClr val="accent1"/>
                </a:solidFill>
                <a:latin typeface="Arial Rounded MT Bold" panose="020F0704030504030204" pitchFamily="34" charset="0"/>
              </a:rPr>
              <a:t>Best Advice So Far </a:t>
            </a:r>
          </a:p>
        </p:txBody>
      </p:sp>
      <p:sp>
        <p:nvSpPr>
          <p:cNvPr id="11267" name="Content Placeholder 5"/>
          <p:cNvSpPr>
            <a:spLocks noGrp="1" noChangeArrowheads="1"/>
          </p:cNvSpPr>
          <p:nvPr>
            <p:ph idx="1"/>
          </p:nvPr>
        </p:nvSpPr>
        <p:spPr>
          <a:xfrm>
            <a:off x="685346" y="1988836"/>
            <a:ext cx="7765322" cy="4058751"/>
          </a:xfrm>
        </p:spPr>
        <p:txBody>
          <a:bodyPr/>
          <a:lstStyle/>
          <a:p>
            <a:pPr indent="-306070" eaLnBrk="1" fontAlgn="auto" hangingPunct="1">
              <a:buFont typeface="Wingdings 2" panose="05020102010507070707" pitchFamily="18" charset="2"/>
              <a:buChar char=""/>
              <a:defRPr/>
            </a:pPr>
            <a:r>
              <a:rPr lang="en-CA" altLang="en-US" sz="2800" dirty="0">
                <a:cs typeface="+mn-cs"/>
              </a:rPr>
              <a:t>Use </a:t>
            </a:r>
            <a:r>
              <a:rPr lang="en-CA" altLang="en-US" sz="2800" dirty="0" err="1">
                <a:cs typeface="+mn-cs"/>
              </a:rPr>
              <a:t>Sulfentrazone</a:t>
            </a:r>
            <a:r>
              <a:rPr lang="en-CA" altLang="en-US" sz="2800" dirty="0">
                <a:cs typeface="+mn-cs"/>
              </a:rPr>
              <a:t> (Authority) </a:t>
            </a:r>
          </a:p>
          <a:p>
            <a:pPr indent="-306070" eaLnBrk="1" fontAlgn="auto" hangingPunct="1">
              <a:buFont typeface="Wingdings 2" panose="05020102010507070707" pitchFamily="18" charset="2"/>
              <a:buChar char=""/>
              <a:defRPr/>
            </a:pPr>
            <a:r>
              <a:rPr lang="en-CA" altLang="en-US" sz="2800" dirty="0">
                <a:cs typeface="+mn-cs"/>
              </a:rPr>
              <a:t>Field selection: low N, fairly clean, cereal stubble if conventional</a:t>
            </a:r>
          </a:p>
          <a:p>
            <a:pPr indent="-306070" eaLnBrk="1" fontAlgn="auto" hangingPunct="1">
              <a:buFont typeface="Wingdings 2" panose="05020102010507070707" pitchFamily="18" charset="2"/>
              <a:buChar char=""/>
              <a:defRPr/>
            </a:pPr>
            <a:r>
              <a:rPr lang="en-CA" altLang="en-US" sz="2800" dirty="0">
                <a:cs typeface="+mn-cs"/>
              </a:rPr>
              <a:t>Seed at different depths (</a:t>
            </a:r>
            <a:r>
              <a:rPr lang="en-CA" altLang="en-US" sz="2800" dirty="0" err="1">
                <a:cs typeface="+mn-cs"/>
              </a:rPr>
              <a:t>esp</a:t>
            </a:r>
            <a:r>
              <a:rPr lang="en-CA" altLang="en-US" sz="2800" dirty="0">
                <a:cs typeface="+mn-cs"/>
              </a:rPr>
              <a:t> if dry)</a:t>
            </a:r>
          </a:p>
          <a:p>
            <a:pPr indent="-306070" eaLnBrk="1" fontAlgn="auto" hangingPunct="1">
              <a:buFont typeface="Wingdings 2" panose="05020102010507070707" pitchFamily="18" charset="2"/>
              <a:buChar char=""/>
              <a:defRPr/>
            </a:pPr>
            <a:r>
              <a:rPr lang="en-CA" altLang="en-US" sz="2800" dirty="0">
                <a:cs typeface="+mn-cs"/>
              </a:rPr>
              <a:t>Be prepared to use </a:t>
            </a:r>
            <a:r>
              <a:rPr lang="en-CA" altLang="en-US" sz="2800" dirty="0" err="1">
                <a:cs typeface="+mn-cs"/>
              </a:rPr>
              <a:t>dessicant</a:t>
            </a:r>
            <a:r>
              <a:rPr lang="en-CA" altLang="en-US" sz="2800" dirty="0">
                <a:cs typeface="+mn-cs"/>
              </a:rPr>
              <a:t> or stripper header as needed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noChangeArrowheads="1"/>
          </p:cNvSpPr>
          <p:nvPr>
            <p:ph type="title"/>
          </p:nvPr>
        </p:nvSpPr>
        <p:spPr>
          <a:xfrm>
            <a:off x="685346" y="609600"/>
            <a:ext cx="7765322" cy="688975"/>
          </a:xfrm>
          <a:noFill/>
          <a:ln>
            <a:noFill/>
          </a:ln>
          <a:scene3d>
            <a:camera prst="orthographicFront"/>
            <a:lightRig rig="balanced" dir="t"/>
          </a:scene3d>
          <a:sp3d prstMaterial="plastic"/>
        </p:spPr>
        <p:txBody>
          <a:bodyPr vert="horz" lIns="91440" tIns="45720" rIns="91440" bIns="45720" rtlCol="0" anchor="ctr">
            <a:normAutofit fontScale="90000"/>
          </a:bodyPr>
          <a:lstStyle/>
          <a:p>
            <a:pPr marL="0" marR="0" lvl="0" indent="0" algn="ctr" defTabSz="457200" rtl="0" eaLnBrk="1" fontAlgn="auto" latinLnBrk="0" hangingPunct="1">
              <a:lnSpc>
                <a:spcPct val="100000"/>
              </a:lnSpc>
              <a:spcBef>
                <a:spcPct val="0"/>
              </a:spcBef>
              <a:spcAft>
                <a:spcPts val="0"/>
              </a:spcAft>
              <a:buClrTx/>
              <a:buSzTx/>
              <a:buFontTx/>
              <a:buNone/>
              <a:defRPr/>
            </a:pPr>
            <a:r>
              <a:rPr kumimoji="0" lang="en-CA" altLang="en-US" sz="4000" b="0" i="0" u="none" strike="noStrike" kern="1200" cap="none" spc="0" normalizeH="0" baseline="0" noProof="0" dirty="0">
                <a:ln>
                  <a:solidFill>
                    <a:schemeClr val="bg1">
                      <a:lumMod val="75000"/>
                      <a:lumOff val="25000"/>
                      <a:alpha val="10000"/>
                    </a:schemeClr>
                  </a:solidFill>
                </a:ln>
                <a:solidFill>
                  <a:schemeClr val="accent1"/>
                </a:solidFill>
                <a:effectLst>
                  <a:outerShdw blurRad="9525" dist="25400" dir="14640000" algn="tl" rotWithShape="0">
                    <a:schemeClr val="bg1">
                      <a:alpha val="30000"/>
                    </a:schemeClr>
                  </a:outerShdw>
                </a:effectLst>
                <a:uLnTx/>
                <a:uFillTx/>
                <a:latin typeface="Arial Rounded MT Bold" panose="020F0704030504030204" pitchFamily="34" charset="0"/>
                <a:ea typeface="+mj-ea"/>
                <a:cs typeface="Trebuchet MS" panose="020B0603020202020204"/>
              </a:rPr>
              <a:t>Green Lentil –  Mustard </a:t>
            </a:r>
            <a:br>
              <a:rPr kumimoji="0" lang="en-CA" altLang="en-US" sz="4000" b="0" i="0" u="none" strike="noStrike" kern="1200" cap="none" spc="0" normalizeH="0" baseline="0" noProof="0" dirty="0">
                <a:ln>
                  <a:solidFill>
                    <a:schemeClr val="bg1">
                      <a:lumMod val="75000"/>
                      <a:lumOff val="25000"/>
                      <a:alpha val="10000"/>
                    </a:schemeClr>
                  </a:solidFill>
                </a:ln>
                <a:solidFill>
                  <a:schemeClr val="accent1"/>
                </a:solidFill>
                <a:effectLst>
                  <a:outerShdw blurRad="9525" dist="25400" dir="14640000" algn="tl" rotWithShape="0">
                    <a:schemeClr val="bg1">
                      <a:alpha val="30000"/>
                    </a:schemeClr>
                  </a:outerShdw>
                </a:effectLst>
                <a:uLnTx/>
                <a:uFillTx/>
                <a:latin typeface="Arial Rounded MT Bold" panose="020F0704030504030204" pitchFamily="34" charset="0"/>
                <a:ea typeface="+mj-ea"/>
                <a:cs typeface="Trebuchet MS" panose="020B0603020202020204"/>
              </a:rPr>
            </a:br>
            <a:r>
              <a:rPr kumimoji="0" lang="en-CA" altLang="en-US" sz="4000" b="0" i="0" u="none" strike="noStrike" kern="1200" cap="none" spc="0" normalizeH="0" baseline="0" noProof="0" dirty="0">
                <a:ln>
                  <a:solidFill>
                    <a:schemeClr val="bg1">
                      <a:lumMod val="75000"/>
                      <a:lumOff val="25000"/>
                      <a:alpha val="10000"/>
                    </a:schemeClr>
                  </a:solidFill>
                </a:ln>
                <a:solidFill>
                  <a:schemeClr val="accent1"/>
                </a:solidFill>
                <a:effectLst>
                  <a:outerShdw blurRad="9525" dist="25400" dir="14640000" algn="tl" rotWithShape="0">
                    <a:schemeClr val="bg1">
                      <a:alpha val="30000"/>
                    </a:schemeClr>
                  </a:outerShdw>
                </a:effectLst>
                <a:uLnTx/>
                <a:uFillTx/>
                <a:latin typeface="Arial Rounded MT Bold" panose="020F0704030504030204" pitchFamily="34" charset="0"/>
                <a:ea typeface="+mj-ea"/>
                <a:cs typeface="Trebuchet MS" panose="020B0603020202020204"/>
              </a:rPr>
              <a:t>(SPG Trial)</a:t>
            </a:r>
          </a:p>
        </p:txBody>
      </p:sp>
      <p:sp>
        <p:nvSpPr>
          <p:cNvPr id="22531" name="Content Placeholder 2"/>
          <p:cNvSpPr>
            <a:spLocks noGrp="1" noChangeArrowheads="1"/>
          </p:cNvSpPr>
          <p:nvPr>
            <p:ph idx="1"/>
          </p:nvPr>
        </p:nvSpPr>
        <p:spPr>
          <a:xfrm>
            <a:off x="812800" y="1580646"/>
            <a:ext cx="6567434" cy="4800600"/>
          </a:xfrm>
          <a:noFill/>
          <a:ln>
            <a:noFill/>
          </a:ln>
          <a:scene3d>
            <a:camera prst="orthographicFront"/>
            <a:lightRig rig="balanced" dir="t"/>
          </a:scene3d>
          <a:sp3d prstMaterial="plastic"/>
        </p:spPr>
        <p:txBody>
          <a:bodyPr vert="horz" lIns="91440" tIns="45720" rIns="91440" bIns="45720" rtlCol="0" anchor="t">
            <a:normAutofit/>
          </a:bodyPr>
          <a:lstStyle/>
          <a:p>
            <a:pPr marL="342900" marR="0" lvl="0" indent="-306070" algn="l" defTabSz="457200" rtl="0" eaLnBrk="1" fontAlgn="auto" latinLnBrk="0" hangingPunct="1">
              <a:lnSpc>
                <a:spcPct val="100000"/>
              </a:lnSpc>
              <a:spcBef>
                <a:spcPct val="20000"/>
              </a:spcBef>
              <a:spcAft>
                <a:spcPts val="600"/>
              </a:spcAft>
              <a:buClr>
                <a:schemeClr val="tx2"/>
              </a:buClr>
              <a:buSzPct val="70000"/>
              <a:buFont typeface="Wingdings 2" panose="05020102010507070707" pitchFamily="18" charset="2"/>
              <a:buChar char=""/>
              <a:defRPr/>
            </a:pPr>
            <a:r>
              <a:rPr kumimoji="0" lang="en-CA" altLang="en-US" sz="36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Arial" panose="020B0604020202020204" pitchFamily="34" charset="0"/>
                <a:ea typeface="+mn-ea"/>
                <a:cs typeface="+mn-cs"/>
              </a:rPr>
              <a:t>2017 </a:t>
            </a:r>
            <a:r>
              <a:rPr kumimoji="0" lang="en-CA" altLang="en-US" sz="3600" b="0" i="0" u="none" strike="noStrike" kern="1200" cap="none" spc="0" normalizeH="0" baseline="0" noProof="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Arial" panose="020B0604020202020204" pitchFamily="34" charset="0"/>
                <a:ea typeface="+mn-ea"/>
                <a:cs typeface="+mn-cs"/>
              </a:rPr>
              <a:t>Redvers</a:t>
            </a:r>
            <a:r>
              <a:rPr kumimoji="0" lang="en-CA" altLang="en-US" sz="36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Arial" panose="020B0604020202020204" pitchFamily="34" charset="0"/>
                <a:ea typeface="+mn-ea"/>
                <a:cs typeface="+mn-cs"/>
              </a:rPr>
              <a:t> Trial</a:t>
            </a:r>
          </a:p>
          <a:p>
            <a:pPr marL="720090" marR="0" lvl="1" indent="-269875" algn="l" defTabSz="457200" rtl="0" eaLnBrk="1" fontAlgn="auto" latinLnBrk="0" hangingPunct="1">
              <a:lnSpc>
                <a:spcPct val="100000"/>
              </a:lnSpc>
              <a:spcBef>
                <a:spcPct val="20000"/>
              </a:spcBef>
              <a:spcAft>
                <a:spcPts val="600"/>
              </a:spcAft>
              <a:buClr>
                <a:schemeClr val="tx2"/>
              </a:buClr>
              <a:buSzPct val="70000"/>
              <a:buFont typeface="Wingdings 2" panose="05020102010507070707" pitchFamily="18" charset="2"/>
              <a:buChar char=""/>
              <a:defRPr/>
            </a:pPr>
            <a:r>
              <a:rPr kumimoji="0" lang="en-CA" altLang="en-US" sz="28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Arial" panose="020B0604020202020204" pitchFamily="34" charset="0"/>
                <a:ea typeface="+mn-ea"/>
                <a:cs typeface="+mn-cs"/>
              </a:rPr>
              <a:t>2200 lb/ac Green Lentils </a:t>
            </a:r>
          </a:p>
          <a:p>
            <a:pPr marL="450215" marR="0" lvl="1" indent="0" algn="l" defTabSz="457200" rtl="0" eaLnBrk="1" fontAlgn="auto" latinLnBrk="0" hangingPunct="1">
              <a:lnSpc>
                <a:spcPct val="100000"/>
              </a:lnSpc>
              <a:spcBef>
                <a:spcPct val="20000"/>
              </a:spcBef>
              <a:spcAft>
                <a:spcPts val="600"/>
              </a:spcAft>
              <a:buClr>
                <a:schemeClr val="tx2"/>
              </a:buClr>
              <a:buSzPct val="70000"/>
              <a:buFont typeface="Wingdings 2" panose="05020102010507070707" pitchFamily="18" charset="2"/>
              <a:buNone/>
              <a:defRPr/>
            </a:pPr>
            <a:r>
              <a:rPr kumimoji="0" lang="en-CA" altLang="en-US" sz="28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Arial" panose="020B0604020202020204" pitchFamily="34" charset="0"/>
                <a:ea typeface="+mn-ea"/>
                <a:cs typeface="+mn-cs"/>
              </a:rPr>
              <a:t>(95% of monocrop Green Lentil yield)</a:t>
            </a:r>
          </a:p>
          <a:p>
            <a:pPr marL="720090" marR="0" lvl="1" indent="-269875" algn="l" defTabSz="457200" rtl="0" eaLnBrk="1" fontAlgn="auto" latinLnBrk="0" hangingPunct="1">
              <a:lnSpc>
                <a:spcPct val="100000"/>
              </a:lnSpc>
              <a:spcBef>
                <a:spcPct val="20000"/>
              </a:spcBef>
              <a:spcAft>
                <a:spcPts val="600"/>
              </a:spcAft>
              <a:buClr>
                <a:schemeClr val="tx2"/>
              </a:buClr>
              <a:buSzPct val="70000"/>
              <a:buFont typeface="Wingdings 2" panose="05020102010507070707" pitchFamily="18" charset="2"/>
              <a:buChar char=""/>
              <a:defRPr/>
            </a:pPr>
            <a:r>
              <a:rPr kumimoji="0" lang="en-CA" altLang="en-US" sz="28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Arial" panose="020B0604020202020204" pitchFamily="34" charset="0"/>
                <a:ea typeface="+mn-ea"/>
                <a:cs typeface="+mn-cs"/>
              </a:rPr>
              <a:t>300 lb/ac bonus mustard</a:t>
            </a:r>
          </a:p>
          <a:p>
            <a:pPr marL="720090" marR="0" lvl="1" indent="-269875" algn="l" defTabSz="457200" rtl="0" eaLnBrk="1" fontAlgn="auto" latinLnBrk="0" hangingPunct="1">
              <a:lnSpc>
                <a:spcPct val="100000"/>
              </a:lnSpc>
              <a:spcBef>
                <a:spcPct val="20000"/>
              </a:spcBef>
              <a:spcAft>
                <a:spcPts val="600"/>
              </a:spcAft>
              <a:buClr>
                <a:schemeClr val="tx2"/>
              </a:buClr>
              <a:buSzPct val="70000"/>
              <a:buFont typeface="Wingdings 2" panose="05020102010507070707" pitchFamily="18" charset="2"/>
              <a:buChar char=""/>
              <a:defRPr/>
            </a:pPr>
            <a:r>
              <a:rPr kumimoji="0" lang="en-CA" altLang="en-US" sz="28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Arial" panose="020B0604020202020204" pitchFamily="34" charset="0"/>
                <a:ea typeface="+mn-ea"/>
                <a:cs typeface="+mn-cs"/>
              </a:rPr>
              <a:t>More crop value</a:t>
            </a:r>
          </a:p>
          <a:p>
            <a:pPr marL="720090" marR="0" lvl="1" indent="-269875" algn="l" defTabSz="457200" rtl="0" eaLnBrk="1" fontAlgn="auto" latinLnBrk="0" hangingPunct="1">
              <a:lnSpc>
                <a:spcPct val="100000"/>
              </a:lnSpc>
              <a:spcBef>
                <a:spcPct val="20000"/>
              </a:spcBef>
              <a:spcAft>
                <a:spcPts val="600"/>
              </a:spcAft>
              <a:buClr>
                <a:schemeClr val="tx2"/>
              </a:buClr>
              <a:buSzPct val="70000"/>
              <a:buFont typeface="Wingdings 2" panose="05020102010507070707" pitchFamily="18" charset="2"/>
              <a:buChar char=""/>
              <a:defRPr/>
            </a:pPr>
            <a:r>
              <a:rPr kumimoji="0" lang="en-CA" altLang="en-US" sz="28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Arial" panose="020B0604020202020204" pitchFamily="34" charset="0"/>
                <a:ea typeface="+mn-ea"/>
                <a:cs typeface="+mn-cs"/>
              </a:rPr>
              <a:t>Easier to harvest, taller</a:t>
            </a:r>
          </a:p>
        </p:txBody>
      </p:sp>
      <p:sp>
        <p:nvSpPr>
          <p:cNvPr id="22532" name="Date Placeholder 3"/>
          <p:cNvSpPr txBox="1">
            <a:spLocks noGrp="1"/>
          </p:cNvSpPr>
          <p:nvPr>
            <p:ph type="dt" sz="half" idx="2"/>
          </p:nvPr>
        </p:nvSpPr>
        <p:spPr>
          <a:noFill/>
        </p:spPr>
        <p:txBody>
          <a:bodyPr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5pPr>
          </a:lstStyle>
          <a:p>
            <a:pPr lvl="0" algn="r"/>
            <a:fld id="{BB962C8B-B14F-4D97-AF65-F5344CB8AC3E}" type="datetime1">
              <a:rPr lang="zh-CN" altLang="en-US" sz="1000" dirty="0">
                <a:solidFill>
                  <a:srgbClr val="B4A688"/>
                </a:solidFill>
                <a:effectLst>
                  <a:outerShdw blurRad="38100" dist="38100" dir="2700000">
                    <a:srgbClr val="000000"/>
                  </a:outerShdw>
                </a:effectLst>
              </a:rPr>
              <a:t>20-09-28</a:t>
            </a:fld>
            <a:endParaRPr lang="zh-CN" altLang="en-US" sz="1000" dirty="0">
              <a:solidFill>
                <a:srgbClr val="B4A688"/>
              </a:solidFill>
              <a:effectLst>
                <a:outerShdw blurRad="38100" dist="38100" dir="2700000">
                  <a:srgbClr val="000000"/>
                </a:outerShdw>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noChangeArrowheads="1"/>
          </p:cNvSpPr>
          <p:nvPr>
            <p:ph type="title"/>
          </p:nvPr>
        </p:nvSpPr>
        <p:spPr>
          <a:xfrm>
            <a:off x="1435100" y="274638"/>
            <a:ext cx="7499350" cy="854075"/>
          </a:xfrm>
          <a:noFill/>
          <a:ln>
            <a:noFill/>
          </a:ln>
          <a:scene3d>
            <a:camera prst="orthographicFront"/>
            <a:lightRig rig="balanced" dir="t"/>
          </a:scene3d>
          <a:sp3d prstMaterial="plastic"/>
        </p:spPr>
        <p:txBody>
          <a:bodyPr vert="horz" lIns="91440" tIns="45720" rIns="91440" bIns="45720" rtlCol="0" anchor="ctr">
            <a:normAutofit fontScale="90000"/>
          </a:bodyPr>
          <a:lstStyle/>
          <a:p>
            <a:pPr marL="0" marR="0" lvl="0" indent="0" algn="ctr" defTabSz="457200" rtl="0" eaLnBrk="1" fontAlgn="auto" latinLnBrk="0" hangingPunct="1">
              <a:lnSpc>
                <a:spcPct val="100000"/>
              </a:lnSpc>
              <a:spcBef>
                <a:spcPct val="0"/>
              </a:spcBef>
              <a:spcAft>
                <a:spcPts val="0"/>
              </a:spcAft>
              <a:buClrTx/>
              <a:buSzTx/>
              <a:buFontTx/>
              <a:buNone/>
              <a:defRPr/>
            </a:pPr>
            <a:r>
              <a:rPr kumimoji="0" lang="en-CA" altLang="en-US" sz="3600" b="0" i="0" u="none" strike="noStrike" kern="1200" cap="none" spc="0" normalizeH="0" baseline="0" noProof="0">
                <a:ln>
                  <a:solidFill>
                    <a:schemeClr val="bg1">
                      <a:lumMod val="75000"/>
                      <a:lumOff val="25000"/>
                      <a:alpha val="10000"/>
                    </a:schemeClr>
                  </a:solidFill>
                </a:ln>
                <a:solidFill>
                  <a:schemeClr val="accent1"/>
                </a:solidFill>
                <a:effectLst>
                  <a:outerShdw blurRad="9525" dist="25400" dir="14640000" algn="tl" rotWithShape="0">
                    <a:schemeClr val="bg1">
                      <a:alpha val="30000"/>
                    </a:schemeClr>
                  </a:outerShdw>
                </a:effectLst>
                <a:uLnTx/>
                <a:uFillTx/>
                <a:latin typeface="Arial Rounded MT Bold" panose="020F0704030504030204" pitchFamily="34" charset="0"/>
                <a:ea typeface="+mj-ea"/>
                <a:cs typeface="Trebuchet MS" panose="020B0603020202020204"/>
              </a:rPr>
              <a:t>Large Green Lentil – Yellow Mustard</a:t>
            </a:r>
          </a:p>
        </p:txBody>
      </p:sp>
      <p:pic>
        <p:nvPicPr>
          <p:cNvPr id="21507" name="Content Placeholder 5"/>
          <p:cNvPicPr>
            <a:picLocks noGrp="1" noChangeAspect="1" noChangeArrowheads="1"/>
          </p:cNvPicPr>
          <p:nvPr>
            <p:ph idx="1"/>
          </p:nvPr>
        </p:nvPicPr>
        <p:blipFill>
          <a:blip r:embed="rId2"/>
          <a:srcRect/>
          <a:stretch>
            <a:fillRect/>
          </a:stretch>
        </p:blipFill>
        <p:spPr>
          <a:xfrm>
            <a:off x="2339975" y="1128713"/>
            <a:ext cx="4994275" cy="5465763"/>
          </a:xfrm>
        </p:spPr>
      </p:pic>
      <p:sp>
        <p:nvSpPr>
          <p:cNvPr id="7" name="TextBox 6"/>
          <p:cNvSpPr txBox="1"/>
          <p:nvPr/>
        </p:nvSpPr>
        <p:spPr>
          <a:xfrm>
            <a:off x="6697663" y="1341438"/>
            <a:ext cx="2236787" cy="460375"/>
          </a:xfrm>
          <a:prstGeom prst="rect">
            <a:avLst/>
          </a:prstGeom>
          <a:solidFill>
            <a:schemeClr val="accent1">
              <a:alpha val="76862"/>
            </a:schemeClr>
          </a:solidFill>
          <a:ln w="9525">
            <a:noFill/>
          </a:ln>
        </p:spPr>
        <p:txBody>
          <a:bodyPr>
            <a:spAutoFit/>
          </a:bodyPr>
          <a:lstStyle/>
          <a:p>
            <a:r>
              <a:rPr lang="en-CA" altLang="en-US" sz="2400" dirty="0">
                <a:latin typeface="Arial" panose="020B0604020202020204" pitchFamily="34" charset="0"/>
              </a:rPr>
              <a:t>Not Lodged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566369-807B-4303-9484-4292FE64B2BC}"/>
              </a:ext>
            </a:extLst>
          </p:cNvPr>
          <p:cNvSpPr>
            <a:spLocks noGrp="1"/>
          </p:cNvSpPr>
          <p:nvPr>
            <p:ph type="title"/>
          </p:nvPr>
        </p:nvSpPr>
        <p:spPr/>
        <p:txBody>
          <a:bodyPr/>
          <a:lstStyle/>
          <a:p>
            <a:r>
              <a:rPr lang="en-CA" dirty="0">
                <a:solidFill>
                  <a:schemeClr val="accent1"/>
                </a:solidFill>
                <a:latin typeface="Arial Rounded MT Bold" panose="020F0704030504030204" pitchFamily="34" charset="0"/>
                <a:cs typeface="Arial" panose="020B0604020202020204" pitchFamily="34" charset="0"/>
              </a:rPr>
              <a:t>SPG  Pulse – Mustard 2017</a:t>
            </a:r>
            <a:endParaRPr lang="en-CA" dirty="0"/>
          </a:p>
        </p:txBody>
      </p:sp>
      <p:graphicFrame>
        <p:nvGraphicFramePr>
          <p:cNvPr id="4" name="Content Placeholder 3">
            <a:extLst>
              <a:ext uri="{FF2B5EF4-FFF2-40B4-BE49-F238E27FC236}">
                <a16:creationId xmlns="" xmlns:a16="http://schemas.microsoft.com/office/drawing/2014/main" id="{1E3934CC-3F07-41B7-AD3A-07CD3BC0F6BB}"/>
              </a:ext>
            </a:extLst>
          </p:cNvPr>
          <p:cNvGraphicFramePr>
            <a:graphicFrameLocks noGrp="1"/>
          </p:cNvGraphicFramePr>
          <p:nvPr>
            <p:ph idx="1"/>
            <p:extLst>
              <p:ext uri="{D42A27DB-BD31-4B8C-83A1-F6EECF244321}">
                <p14:modId xmlns:p14="http://schemas.microsoft.com/office/powerpoint/2010/main" val="875118433"/>
              </p:ext>
            </p:extLst>
          </p:nvPr>
        </p:nvGraphicFramePr>
        <p:xfrm>
          <a:off x="179634" y="1731963"/>
          <a:ext cx="8856738" cy="48653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7079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D1E74B-8C61-43A9-942D-1F46C4E73F93}"/>
              </a:ext>
            </a:extLst>
          </p:cNvPr>
          <p:cNvSpPr>
            <a:spLocks noGrp="1"/>
          </p:cNvSpPr>
          <p:nvPr>
            <p:ph type="title"/>
          </p:nvPr>
        </p:nvSpPr>
        <p:spPr/>
        <p:txBody>
          <a:bodyPr/>
          <a:lstStyle/>
          <a:p>
            <a:endParaRPr lang="en-CA"/>
          </a:p>
        </p:txBody>
      </p:sp>
      <p:pic>
        <p:nvPicPr>
          <p:cNvPr id="4" name="20170822_163938">
            <a:hlinkClick r:id="" action="ppaction://media"/>
            <a:extLst>
              <a:ext uri="{FF2B5EF4-FFF2-40B4-BE49-F238E27FC236}">
                <a16:creationId xmlns="" xmlns:a16="http://schemas.microsoft.com/office/drawing/2014/main" id="{7FA6879B-B047-4865-98FB-F45C7A3585F8}"/>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761941" y="260736"/>
            <a:ext cx="4104442" cy="6120510"/>
          </a:xfrm>
        </p:spPr>
      </p:pic>
    </p:spTree>
    <p:extLst>
      <p:ext uri="{BB962C8B-B14F-4D97-AF65-F5344CB8AC3E}">
        <p14:creationId xmlns:p14="http://schemas.microsoft.com/office/powerpoint/2010/main" val="14987617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8" y="390483"/>
            <a:ext cx="7764463" cy="969963"/>
          </a:xfrm>
        </p:spPr>
        <p:txBody>
          <a:bodyPr>
            <a:normAutofit/>
          </a:bodyPr>
          <a:lstStyle/>
          <a:p>
            <a:r>
              <a:rPr lang="en-CA" dirty="0">
                <a:solidFill>
                  <a:schemeClr val="accent1"/>
                </a:solidFill>
                <a:latin typeface="Arial Rounded MT Bold" panose="020F0704030504030204" pitchFamily="34" charset="0"/>
                <a:cs typeface="Arial" panose="020B0604020202020204" pitchFamily="34" charset="0"/>
              </a:rPr>
              <a:t>SPG  Pulse – Mustard 2017</a:t>
            </a:r>
          </a:p>
        </p:txBody>
      </p:sp>
      <p:graphicFrame>
        <p:nvGraphicFramePr>
          <p:cNvPr id="9" name="Table 8"/>
          <p:cNvGraphicFramePr>
            <a:graphicFrameLocks noGrp="1"/>
          </p:cNvGraphicFramePr>
          <p:nvPr>
            <p:extLst>
              <p:ext uri="{D42A27DB-BD31-4B8C-83A1-F6EECF244321}">
                <p14:modId xmlns:p14="http://schemas.microsoft.com/office/powerpoint/2010/main" val="2016104661"/>
              </p:ext>
            </p:extLst>
          </p:nvPr>
        </p:nvGraphicFramePr>
        <p:xfrm>
          <a:off x="107629" y="1360446"/>
          <a:ext cx="8928744" cy="3183857"/>
        </p:xfrm>
        <a:graphic>
          <a:graphicData uri="http://schemas.openxmlformats.org/drawingml/2006/table">
            <a:tbl>
              <a:tblPr>
                <a:tableStyleId>{22838BEF-8BB2-4498-84A7-C5851F593DF1}</a:tableStyleId>
              </a:tblPr>
              <a:tblGrid>
                <a:gridCol w="1864257">
                  <a:extLst>
                    <a:ext uri="{9D8B030D-6E8A-4147-A177-3AD203B41FA5}">
                      <a16:colId xmlns="" xmlns:a16="http://schemas.microsoft.com/office/drawing/2014/main" val="20000"/>
                    </a:ext>
                  </a:extLst>
                </a:gridCol>
                <a:gridCol w="1041687">
                  <a:extLst>
                    <a:ext uri="{9D8B030D-6E8A-4147-A177-3AD203B41FA5}">
                      <a16:colId xmlns="" xmlns:a16="http://schemas.microsoft.com/office/drawing/2014/main" val="20001"/>
                    </a:ext>
                  </a:extLst>
                </a:gridCol>
                <a:gridCol w="1166714">
                  <a:extLst>
                    <a:ext uri="{9D8B030D-6E8A-4147-A177-3AD203B41FA5}">
                      <a16:colId xmlns="" xmlns:a16="http://schemas.microsoft.com/office/drawing/2014/main" val="20002"/>
                    </a:ext>
                  </a:extLst>
                </a:gridCol>
                <a:gridCol w="1132824">
                  <a:extLst>
                    <a:ext uri="{9D8B030D-6E8A-4147-A177-3AD203B41FA5}">
                      <a16:colId xmlns="" xmlns:a16="http://schemas.microsoft.com/office/drawing/2014/main" val="20003"/>
                    </a:ext>
                  </a:extLst>
                </a:gridCol>
                <a:gridCol w="1197554">
                  <a:extLst>
                    <a:ext uri="{9D8B030D-6E8A-4147-A177-3AD203B41FA5}">
                      <a16:colId xmlns="" xmlns:a16="http://schemas.microsoft.com/office/drawing/2014/main" val="20004"/>
                    </a:ext>
                  </a:extLst>
                </a:gridCol>
                <a:gridCol w="1264905">
                  <a:extLst>
                    <a:ext uri="{9D8B030D-6E8A-4147-A177-3AD203B41FA5}">
                      <a16:colId xmlns="" xmlns:a16="http://schemas.microsoft.com/office/drawing/2014/main" val="20005"/>
                    </a:ext>
                  </a:extLst>
                </a:gridCol>
                <a:gridCol w="1260803">
                  <a:extLst>
                    <a:ext uri="{9D8B030D-6E8A-4147-A177-3AD203B41FA5}">
                      <a16:colId xmlns="" xmlns:a16="http://schemas.microsoft.com/office/drawing/2014/main" val="20006"/>
                    </a:ext>
                  </a:extLst>
                </a:gridCol>
              </a:tblGrid>
              <a:tr h="626845">
                <a:tc>
                  <a:txBody>
                    <a:bodyPr/>
                    <a:lstStyle/>
                    <a:p>
                      <a:pPr algn="ctr">
                        <a:lnSpc>
                          <a:spcPct val="107000"/>
                        </a:lnSpc>
                        <a:spcAft>
                          <a:spcPts val="0"/>
                        </a:spcAft>
                      </a:pPr>
                      <a:r>
                        <a:rPr lang="en-CA" sz="1800" dirty="0">
                          <a:effectLst/>
                          <a:latin typeface="Arial Narrow" panose="020B0606020202030204" pitchFamily="34" charset="0"/>
                        </a:rPr>
                        <a:t>Treatment</a:t>
                      </a:r>
                    </a:p>
                  </a:txBody>
                  <a:tcPr marL="9525" marR="9525" marT="9525" marB="9525" anchor="b"/>
                </a:tc>
                <a:tc>
                  <a:txBody>
                    <a:bodyPr/>
                    <a:lstStyle/>
                    <a:p>
                      <a:pPr algn="ctr">
                        <a:lnSpc>
                          <a:spcPct val="107000"/>
                        </a:lnSpc>
                        <a:spcAft>
                          <a:spcPts val="0"/>
                        </a:spcAft>
                      </a:pPr>
                      <a:r>
                        <a:rPr lang="en-CA" sz="1800">
                          <a:effectLst/>
                          <a:latin typeface="Arial Narrow" panose="020B0606020202030204" pitchFamily="34" charset="0"/>
                        </a:rPr>
                        <a:t>Lentil Yield</a:t>
                      </a:r>
                    </a:p>
                  </a:txBody>
                  <a:tcPr marL="9525" marR="9525" marT="9525" marB="9525" anchor="b"/>
                </a:tc>
                <a:tc>
                  <a:txBody>
                    <a:bodyPr/>
                    <a:lstStyle/>
                    <a:p>
                      <a:pPr algn="ctr">
                        <a:lnSpc>
                          <a:spcPct val="107000"/>
                        </a:lnSpc>
                        <a:spcAft>
                          <a:spcPts val="0"/>
                        </a:spcAft>
                      </a:pPr>
                      <a:r>
                        <a:rPr lang="en-CA" sz="1800">
                          <a:effectLst/>
                          <a:latin typeface="Arial Narrow" panose="020B0606020202030204" pitchFamily="34" charset="0"/>
                        </a:rPr>
                        <a:t>Mustard Yield</a:t>
                      </a:r>
                    </a:p>
                  </a:txBody>
                  <a:tcPr marL="9525" marR="9525" marT="9525" marB="9525" anchor="b"/>
                </a:tc>
                <a:tc>
                  <a:txBody>
                    <a:bodyPr/>
                    <a:lstStyle/>
                    <a:p>
                      <a:pPr algn="ctr">
                        <a:lnSpc>
                          <a:spcPct val="107000"/>
                        </a:lnSpc>
                        <a:spcAft>
                          <a:spcPts val="0"/>
                        </a:spcAft>
                      </a:pPr>
                      <a:r>
                        <a:rPr lang="en-CA" sz="1800">
                          <a:effectLst/>
                          <a:latin typeface="Arial Narrow" panose="020B0606020202030204" pitchFamily="34" charset="0"/>
                        </a:rPr>
                        <a:t>Lentil Yield</a:t>
                      </a:r>
                    </a:p>
                  </a:txBody>
                  <a:tcPr marL="9525" marR="9525" marT="9525" marB="9525" anchor="b"/>
                </a:tc>
                <a:tc>
                  <a:txBody>
                    <a:bodyPr/>
                    <a:lstStyle/>
                    <a:p>
                      <a:pPr algn="ctr">
                        <a:lnSpc>
                          <a:spcPct val="107000"/>
                        </a:lnSpc>
                        <a:spcAft>
                          <a:spcPts val="0"/>
                        </a:spcAft>
                      </a:pPr>
                      <a:r>
                        <a:rPr lang="en-CA" sz="1800">
                          <a:effectLst/>
                          <a:latin typeface="Arial Narrow" panose="020B0606020202030204" pitchFamily="34" charset="0"/>
                        </a:rPr>
                        <a:t>Mustard Yield</a:t>
                      </a:r>
                    </a:p>
                  </a:txBody>
                  <a:tcPr marL="9525" marR="9525" marT="9525" marB="9525" anchor="b"/>
                </a:tc>
                <a:tc>
                  <a:txBody>
                    <a:bodyPr/>
                    <a:lstStyle/>
                    <a:p>
                      <a:pPr algn="ctr">
                        <a:lnSpc>
                          <a:spcPct val="107000"/>
                        </a:lnSpc>
                        <a:spcAft>
                          <a:spcPts val="0"/>
                        </a:spcAft>
                      </a:pPr>
                      <a:r>
                        <a:rPr lang="en-CA" b="1" dirty="0">
                          <a:latin typeface="Arial Narrow" panose="020B0606020202030204" pitchFamily="34" charset="0"/>
                        </a:rPr>
                        <a:t>Total Yield</a:t>
                      </a:r>
                    </a:p>
                  </a:txBody>
                  <a:tcPr marL="9525" marR="9525" marT="9525" marB="9525" anchor="b"/>
                </a:tc>
                <a:tc>
                  <a:txBody>
                    <a:bodyPr/>
                    <a:lstStyle/>
                    <a:p>
                      <a:pPr algn="ctr">
                        <a:lnSpc>
                          <a:spcPct val="107000"/>
                        </a:lnSpc>
                        <a:spcAft>
                          <a:spcPts val="0"/>
                        </a:spcAft>
                      </a:pPr>
                      <a:r>
                        <a:rPr lang="en-CA" sz="1800" b="1" dirty="0">
                          <a:effectLst/>
                          <a:latin typeface="Arial Narrow" panose="020B0606020202030204" pitchFamily="34" charset="0"/>
                        </a:rPr>
                        <a:t>Crop Value</a:t>
                      </a:r>
                    </a:p>
                  </a:txBody>
                  <a:tcPr marL="9525" marR="9525" marT="9525" marB="9525" anchor="b"/>
                </a:tc>
                <a:extLst>
                  <a:ext uri="{0D108BD9-81ED-4DB2-BD59-A6C34878D82A}">
                    <a16:rowId xmlns="" xmlns:a16="http://schemas.microsoft.com/office/drawing/2014/main" val="10000"/>
                  </a:ext>
                </a:extLst>
              </a:tr>
              <a:tr h="311649">
                <a:tc>
                  <a:txBody>
                    <a:bodyPr/>
                    <a:lstStyle/>
                    <a:p>
                      <a:pPr algn="ctr">
                        <a:lnSpc>
                          <a:spcPct val="107000"/>
                        </a:lnSpc>
                        <a:spcAft>
                          <a:spcPts val="0"/>
                        </a:spcAft>
                      </a:pPr>
                      <a:endParaRPr lang="en-CA" sz="1800" dirty="0">
                        <a:effectLst/>
                        <a:latin typeface="Arial Narrow" panose="020B0606020202030204" pitchFamily="34" charset="0"/>
                      </a:endParaRPr>
                    </a:p>
                  </a:txBody>
                  <a:tcPr marL="9525" marR="9525" marT="9525" marB="9525" anchor="ctr"/>
                </a:tc>
                <a:tc>
                  <a:txBody>
                    <a:bodyPr/>
                    <a:lstStyle/>
                    <a:p>
                      <a:pPr algn="ctr">
                        <a:lnSpc>
                          <a:spcPct val="107000"/>
                        </a:lnSpc>
                        <a:spcAft>
                          <a:spcPts val="0"/>
                        </a:spcAft>
                      </a:pPr>
                      <a:r>
                        <a:rPr lang="en-CA" sz="1800">
                          <a:effectLst/>
                          <a:latin typeface="Arial Narrow" panose="020B0606020202030204" pitchFamily="34" charset="0"/>
                        </a:rPr>
                        <a:t>(lb/ac)</a:t>
                      </a:r>
                    </a:p>
                  </a:txBody>
                  <a:tcPr marL="9525" marR="9525" marT="9525" marB="9525" anchor="b"/>
                </a:tc>
                <a:tc>
                  <a:txBody>
                    <a:bodyPr/>
                    <a:lstStyle/>
                    <a:p>
                      <a:pPr algn="ctr">
                        <a:lnSpc>
                          <a:spcPct val="107000"/>
                        </a:lnSpc>
                        <a:spcAft>
                          <a:spcPts val="0"/>
                        </a:spcAft>
                      </a:pPr>
                      <a:r>
                        <a:rPr lang="en-CA" sz="1800">
                          <a:effectLst/>
                          <a:latin typeface="Arial Narrow" panose="020B0606020202030204" pitchFamily="34" charset="0"/>
                        </a:rPr>
                        <a:t>(lb/ac)</a:t>
                      </a:r>
                    </a:p>
                  </a:txBody>
                  <a:tcPr marL="9525" marR="9525" marT="9525" marB="9525" anchor="b"/>
                </a:tc>
                <a:tc>
                  <a:txBody>
                    <a:bodyPr/>
                    <a:lstStyle/>
                    <a:p>
                      <a:pPr algn="ctr">
                        <a:lnSpc>
                          <a:spcPct val="107000"/>
                        </a:lnSpc>
                        <a:spcAft>
                          <a:spcPts val="0"/>
                        </a:spcAft>
                      </a:pPr>
                      <a:r>
                        <a:rPr lang="en-CA" sz="1800">
                          <a:effectLst/>
                          <a:latin typeface="Arial Narrow" panose="020B0606020202030204" pitchFamily="34" charset="0"/>
                        </a:rPr>
                        <a:t>Partial LER</a:t>
                      </a:r>
                    </a:p>
                  </a:txBody>
                  <a:tcPr marL="9525" marR="9525" marT="9525" marB="9525" anchor="b"/>
                </a:tc>
                <a:tc>
                  <a:txBody>
                    <a:bodyPr/>
                    <a:lstStyle/>
                    <a:p>
                      <a:pPr algn="ctr">
                        <a:lnSpc>
                          <a:spcPct val="107000"/>
                        </a:lnSpc>
                        <a:spcAft>
                          <a:spcPts val="0"/>
                        </a:spcAft>
                      </a:pPr>
                      <a:r>
                        <a:rPr lang="en-CA" sz="1800">
                          <a:effectLst/>
                          <a:latin typeface="Arial Narrow" panose="020B0606020202030204" pitchFamily="34" charset="0"/>
                        </a:rPr>
                        <a:t>Partial LER</a:t>
                      </a:r>
                    </a:p>
                  </a:txBody>
                  <a:tcPr marL="9525" marR="9525" marT="9525" marB="9525" anchor="b"/>
                </a:tc>
                <a:tc>
                  <a:txBody>
                    <a:bodyPr/>
                    <a:lstStyle/>
                    <a:p>
                      <a:pPr algn="ctr">
                        <a:lnSpc>
                          <a:spcPct val="107000"/>
                        </a:lnSpc>
                        <a:spcAft>
                          <a:spcPts val="0"/>
                        </a:spcAft>
                      </a:pPr>
                      <a:r>
                        <a:rPr lang="en-CA" b="1" dirty="0">
                          <a:latin typeface="Arial Narrow" panose="020B0606020202030204" pitchFamily="34" charset="0"/>
                        </a:rPr>
                        <a:t>Full LER</a:t>
                      </a:r>
                    </a:p>
                  </a:txBody>
                  <a:tcPr marL="9525" marR="9525" marT="9525" marB="9525" anchor="b"/>
                </a:tc>
                <a:tc>
                  <a:txBody>
                    <a:bodyPr/>
                    <a:lstStyle/>
                    <a:p>
                      <a:pPr algn="ctr">
                        <a:lnSpc>
                          <a:spcPct val="107000"/>
                        </a:lnSpc>
                        <a:spcAft>
                          <a:spcPts val="0"/>
                        </a:spcAft>
                      </a:pPr>
                      <a:r>
                        <a:rPr lang="en-CA" sz="1800" b="1">
                          <a:effectLst/>
                          <a:latin typeface="Arial Narrow" panose="020B0606020202030204" pitchFamily="34" charset="0"/>
                        </a:rPr>
                        <a:t>$/ac</a:t>
                      </a:r>
                    </a:p>
                  </a:txBody>
                  <a:tcPr marL="9525" marR="9525" marT="9525" marB="9525" anchor="b"/>
                </a:tc>
                <a:extLst>
                  <a:ext uri="{0D108BD9-81ED-4DB2-BD59-A6C34878D82A}">
                    <a16:rowId xmlns="" xmlns:a16="http://schemas.microsoft.com/office/drawing/2014/main" val="10001"/>
                  </a:ext>
                </a:extLst>
              </a:tr>
              <a:tr h="448888">
                <a:tc>
                  <a:txBody>
                    <a:bodyPr/>
                    <a:lstStyle/>
                    <a:p>
                      <a:pPr algn="ctr">
                        <a:lnSpc>
                          <a:spcPct val="107000"/>
                        </a:lnSpc>
                        <a:spcAft>
                          <a:spcPts val="0"/>
                        </a:spcAft>
                      </a:pPr>
                      <a:r>
                        <a:rPr lang="en-CA" sz="1800" dirty="0" err="1">
                          <a:effectLst/>
                          <a:latin typeface="Arial Narrow" panose="020B0606020202030204" pitchFamily="34" charset="0"/>
                        </a:rPr>
                        <a:t>GLentil</a:t>
                      </a:r>
                      <a:r>
                        <a:rPr lang="en-CA" sz="1800" dirty="0">
                          <a:effectLst/>
                          <a:latin typeface="Arial Narrow" panose="020B0606020202030204" pitchFamily="34" charset="0"/>
                        </a:rPr>
                        <a:t> Monocrop</a:t>
                      </a:r>
                    </a:p>
                  </a:txBody>
                  <a:tcPr marL="9525" marR="9525" marT="9525" marB="9525" anchor="ctr"/>
                </a:tc>
                <a:tc>
                  <a:txBody>
                    <a:bodyPr/>
                    <a:lstStyle/>
                    <a:p>
                      <a:pPr algn="ctr">
                        <a:lnSpc>
                          <a:spcPct val="107000"/>
                        </a:lnSpc>
                        <a:spcAft>
                          <a:spcPts val="0"/>
                        </a:spcAft>
                      </a:pPr>
                      <a:r>
                        <a:rPr lang="en-CA" sz="1800" dirty="0">
                          <a:effectLst/>
                          <a:latin typeface="Arial Narrow" panose="020B0606020202030204" pitchFamily="34" charset="0"/>
                        </a:rPr>
                        <a:t>2311</a:t>
                      </a:r>
                    </a:p>
                  </a:txBody>
                  <a:tcPr marL="9525" marR="9525" marT="9525" marB="9525" anchor="ctr"/>
                </a:tc>
                <a:tc>
                  <a:txBody>
                    <a:bodyPr/>
                    <a:lstStyle/>
                    <a:p>
                      <a:pPr algn="ctr">
                        <a:lnSpc>
                          <a:spcPct val="107000"/>
                        </a:lnSpc>
                        <a:spcAft>
                          <a:spcPts val="0"/>
                        </a:spcAft>
                      </a:pPr>
                      <a:r>
                        <a:rPr lang="en-CA" sz="1800" dirty="0">
                          <a:effectLst/>
                          <a:latin typeface="Arial Narrow" panose="020B0606020202030204" pitchFamily="34" charset="0"/>
                        </a:rPr>
                        <a:t>0</a:t>
                      </a:r>
                    </a:p>
                  </a:txBody>
                  <a:tcPr marL="9525" marR="9525" marT="9525" marB="9525" anchor="ctr"/>
                </a:tc>
                <a:tc>
                  <a:txBody>
                    <a:bodyPr/>
                    <a:lstStyle/>
                    <a:p>
                      <a:pPr algn="ctr">
                        <a:lnSpc>
                          <a:spcPct val="107000"/>
                        </a:lnSpc>
                        <a:spcAft>
                          <a:spcPts val="0"/>
                        </a:spcAft>
                      </a:pPr>
                      <a:r>
                        <a:rPr lang="en-CA" sz="1800">
                          <a:effectLst/>
                          <a:latin typeface="Arial Narrow" panose="020B0606020202030204" pitchFamily="34" charset="0"/>
                        </a:rPr>
                        <a:t>1</a:t>
                      </a:r>
                    </a:p>
                  </a:txBody>
                  <a:tcPr marL="9525" marR="9525" marT="9525" marB="9525" anchor="ctr"/>
                </a:tc>
                <a:tc>
                  <a:txBody>
                    <a:bodyPr/>
                    <a:lstStyle/>
                    <a:p>
                      <a:pPr algn="ctr">
                        <a:lnSpc>
                          <a:spcPct val="107000"/>
                        </a:lnSpc>
                        <a:spcAft>
                          <a:spcPts val="0"/>
                        </a:spcAft>
                      </a:pPr>
                      <a:r>
                        <a:rPr lang="en-CA" sz="1800">
                          <a:effectLst/>
                          <a:latin typeface="Arial Narrow" panose="020B0606020202030204" pitchFamily="34" charset="0"/>
                        </a:rPr>
                        <a:t>1</a:t>
                      </a:r>
                    </a:p>
                  </a:txBody>
                  <a:tcPr marL="9525" marR="9525" marT="9525" marB="9525" anchor="ctr"/>
                </a:tc>
                <a:tc>
                  <a:txBody>
                    <a:bodyPr/>
                    <a:lstStyle/>
                    <a:p>
                      <a:pPr algn="ctr">
                        <a:lnSpc>
                          <a:spcPct val="107000"/>
                        </a:lnSpc>
                        <a:spcAft>
                          <a:spcPts val="0"/>
                        </a:spcAft>
                      </a:pPr>
                      <a:r>
                        <a:rPr lang="en-CA" b="1">
                          <a:latin typeface="Arial Narrow" panose="020B0606020202030204" pitchFamily="34" charset="0"/>
                        </a:rPr>
                        <a:t>1</a:t>
                      </a:r>
                    </a:p>
                  </a:txBody>
                  <a:tcPr marL="9525" marR="9525" marT="9525" marB="9525" anchor="ctr"/>
                </a:tc>
                <a:tc>
                  <a:txBody>
                    <a:bodyPr/>
                    <a:lstStyle/>
                    <a:p>
                      <a:pPr algn="ctr">
                        <a:lnSpc>
                          <a:spcPct val="107000"/>
                        </a:lnSpc>
                        <a:spcAft>
                          <a:spcPts val="0"/>
                        </a:spcAft>
                      </a:pPr>
                      <a:r>
                        <a:rPr lang="en-CA" sz="1800" b="1" dirty="0">
                          <a:effectLst/>
                          <a:latin typeface="Arial Narrow" panose="020B0606020202030204" pitchFamily="34" charset="0"/>
                        </a:rPr>
                        <a:t>393</a:t>
                      </a:r>
                    </a:p>
                  </a:txBody>
                  <a:tcPr marL="9525" marR="9525" marT="9525" marB="9525" anchor="ctr"/>
                </a:tc>
                <a:extLst>
                  <a:ext uri="{0D108BD9-81ED-4DB2-BD59-A6C34878D82A}">
                    <a16:rowId xmlns="" xmlns:a16="http://schemas.microsoft.com/office/drawing/2014/main" val="10002"/>
                  </a:ext>
                </a:extLst>
              </a:tr>
              <a:tr h="448888">
                <a:tc>
                  <a:txBody>
                    <a:bodyPr/>
                    <a:lstStyle/>
                    <a:p>
                      <a:pPr algn="ctr">
                        <a:lnSpc>
                          <a:spcPct val="107000"/>
                        </a:lnSpc>
                        <a:spcAft>
                          <a:spcPts val="0"/>
                        </a:spcAft>
                      </a:pPr>
                      <a:r>
                        <a:rPr lang="en-CA" sz="1800" dirty="0" err="1">
                          <a:effectLst/>
                          <a:latin typeface="Arial Narrow" panose="020B0606020202030204" pitchFamily="34" charset="0"/>
                        </a:rPr>
                        <a:t>GLentil</a:t>
                      </a:r>
                      <a:r>
                        <a:rPr lang="en-CA" sz="1800" dirty="0">
                          <a:effectLst/>
                          <a:latin typeface="Arial Narrow" panose="020B0606020202030204" pitchFamily="34" charset="0"/>
                        </a:rPr>
                        <a:t> </a:t>
                      </a:r>
                      <a:r>
                        <a:rPr lang="en-CA" sz="1800" dirty="0" err="1">
                          <a:effectLst/>
                          <a:latin typeface="Arial Narrow" panose="020B0606020202030204" pitchFamily="34" charset="0"/>
                        </a:rPr>
                        <a:t>Ymust</a:t>
                      </a:r>
                      <a:endParaRPr lang="en-CA" sz="1800" dirty="0">
                        <a:effectLst/>
                        <a:latin typeface="Arial Narrow" panose="020B0606020202030204" pitchFamily="34" charset="0"/>
                      </a:endParaRPr>
                    </a:p>
                  </a:txBody>
                  <a:tcPr marL="9525" marR="9525" marT="9525" marB="9525" anchor="ctr"/>
                </a:tc>
                <a:tc>
                  <a:txBody>
                    <a:bodyPr/>
                    <a:lstStyle/>
                    <a:p>
                      <a:pPr algn="ctr">
                        <a:lnSpc>
                          <a:spcPct val="107000"/>
                        </a:lnSpc>
                        <a:spcAft>
                          <a:spcPts val="0"/>
                        </a:spcAft>
                      </a:pPr>
                      <a:r>
                        <a:rPr lang="en-CA" sz="1800">
                          <a:effectLst/>
                          <a:latin typeface="Arial Narrow" panose="020B0606020202030204" pitchFamily="34" charset="0"/>
                        </a:rPr>
                        <a:t>2207</a:t>
                      </a:r>
                    </a:p>
                  </a:txBody>
                  <a:tcPr marL="9525" marR="9525" marT="9525" marB="9525" anchor="ctr"/>
                </a:tc>
                <a:tc>
                  <a:txBody>
                    <a:bodyPr/>
                    <a:lstStyle/>
                    <a:p>
                      <a:pPr algn="ctr">
                        <a:lnSpc>
                          <a:spcPct val="107000"/>
                        </a:lnSpc>
                        <a:spcAft>
                          <a:spcPts val="0"/>
                        </a:spcAft>
                      </a:pPr>
                      <a:r>
                        <a:rPr lang="en-CA" sz="1800" dirty="0">
                          <a:effectLst/>
                          <a:latin typeface="Arial Narrow" panose="020B0606020202030204" pitchFamily="34" charset="0"/>
                        </a:rPr>
                        <a:t>337</a:t>
                      </a:r>
                    </a:p>
                  </a:txBody>
                  <a:tcPr marL="9525" marR="9525" marT="9525" marB="9525" anchor="ctr"/>
                </a:tc>
                <a:tc>
                  <a:txBody>
                    <a:bodyPr/>
                    <a:lstStyle/>
                    <a:p>
                      <a:pPr algn="ctr">
                        <a:lnSpc>
                          <a:spcPct val="107000"/>
                        </a:lnSpc>
                        <a:spcAft>
                          <a:spcPts val="0"/>
                        </a:spcAft>
                      </a:pPr>
                      <a:r>
                        <a:rPr lang="en-CA" sz="1800" dirty="0">
                          <a:effectLst/>
                          <a:latin typeface="Arial Narrow" panose="020B0606020202030204" pitchFamily="34" charset="0"/>
                        </a:rPr>
                        <a:t>0.96</a:t>
                      </a:r>
                    </a:p>
                  </a:txBody>
                  <a:tcPr marL="9525" marR="9525" marT="9525" marB="9525" anchor="ctr"/>
                </a:tc>
                <a:tc>
                  <a:txBody>
                    <a:bodyPr/>
                    <a:lstStyle/>
                    <a:p>
                      <a:pPr algn="ctr">
                        <a:lnSpc>
                          <a:spcPct val="107000"/>
                        </a:lnSpc>
                        <a:spcAft>
                          <a:spcPts val="0"/>
                        </a:spcAft>
                      </a:pPr>
                      <a:r>
                        <a:rPr lang="en-CA" sz="1800">
                          <a:effectLst/>
                          <a:latin typeface="Arial Narrow" panose="020B0606020202030204" pitchFamily="34" charset="0"/>
                        </a:rPr>
                        <a:t>0.46</a:t>
                      </a:r>
                    </a:p>
                  </a:txBody>
                  <a:tcPr marL="9525" marR="9525" marT="9525" marB="9525" anchor="ctr"/>
                </a:tc>
                <a:tc>
                  <a:txBody>
                    <a:bodyPr/>
                    <a:lstStyle/>
                    <a:p>
                      <a:pPr algn="ctr">
                        <a:lnSpc>
                          <a:spcPct val="107000"/>
                        </a:lnSpc>
                        <a:spcAft>
                          <a:spcPts val="0"/>
                        </a:spcAft>
                      </a:pPr>
                      <a:r>
                        <a:rPr lang="en-CA" b="1" dirty="0">
                          <a:latin typeface="Arial Narrow" panose="020B0606020202030204" pitchFamily="34" charset="0"/>
                        </a:rPr>
                        <a:t>1.42</a:t>
                      </a:r>
                    </a:p>
                  </a:txBody>
                  <a:tcPr marL="9525" marR="9525" marT="9525" marB="9525" anchor="ctr"/>
                </a:tc>
                <a:tc>
                  <a:txBody>
                    <a:bodyPr/>
                    <a:lstStyle/>
                    <a:p>
                      <a:pPr algn="ctr">
                        <a:lnSpc>
                          <a:spcPct val="107000"/>
                        </a:lnSpc>
                        <a:spcAft>
                          <a:spcPts val="0"/>
                        </a:spcAft>
                      </a:pPr>
                      <a:r>
                        <a:rPr lang="en-CA" sz="1800" b="1" dirty="0">
                          <a:effectLst/>
                          <a:latin typeface="Arial Narrow" panose="020B0606020202030204" pitchFamily="34" charset="0"/>
                        </a:rPr>
                        <a:t>490</a:t>
                      </a:r>
                    </a:p>
                  </a:txBody>
                  <a:tcPr marL="9525" marR="9525" marT="9525" marB="9525" anchor="ctr"/>
                </a:tc>
                <a:extLst>
                  <a:ext uri="{0D108BD9-81ED-4DB2-BD59-A6C34878D82A}">
                    <a16:rowId xmlns="" xmlns:a16="http://schemas.microsoft.com/office/drawing/2014/main" val="10003"/>
                  </a:ext>
                </a:extLst>
              </a:tr>
              <a:tr h="448888">
                <a:tc>
                  <a:txBody>
                    <a:bodyPr/>
                    <a:lstStyle/>
                    <a:p>
                      <a:pPr algn="ctr">
                        <a:lnSpc>
                          <a:spcPct val="107000"/>
                        </a:lnSpc>
                        <a:spcAft>
                          <a:spcPts val="0"/>
                        </a:spcAft>
                      </a:pPr>
                      <a:r>
                        <a:rPr lang="en-CA" sz="1800" dirty="0" err="1">
                          <a:effectLst/>
                          <a:latin typeface="Arial Narrow" panose="020B0606020202030204" pitchFamily="34" charset="0"/>
                        </a:rPr>
                        <a:t>GLentil</a:t>
                      </a:r>
                      <a:r>
                        <a:rPr lang="en-CA" sz="1800" dirty="0">
                          <a:effectLst/>
                          <a:latin typeface="Arial Narrow" panose="020B0606020202030204" pitchFamily="34" charset="0"/>
                        </a:rPr>
                        <a:t> </a:t>
                      </a:r>
                      <a:r>
                        <a:rPr lang="en-CA" sz="1800" dirty="0" err="1">
                          <a:effectLst/>
                          <a:latin typeface="Arial Narrow" panose="020B0606020202030204" pitchFamily="34" charset="0"/>
                        </a:rPr>
                        <a:t>Bmust</a:t>
                      </a:r>
                      <a:endParaRPr lang="en-CA" sz="1800" dirty="0">
                        <a:effectLst/>
                        <a:latin typeface="Arial Narrow" panose="020B0606020202030204" pitchFamily="34" charset="0"/>
                      </a:endParaRPr>
                    </a:p>
                  </a:txBody>
                  <a:tcPr marL="9525" marR="9525" marT="9525" marB="9525" anchor="ctr"/>
                </a:tc>
                <a:tc>
                  <a:txBody>
                    <a:bodyPr/>
                    <a:lstStyle/>
                    <a:p>
                      <a:pPr algn="ctr">
                        <a:lnSpc>
                          <a:spcPct val="107000"/>
                        </a:lnSpc>
                        <a:spcAft>
                          <a:spcPts val="0"/>
                        </a:spcAft>
                      </a:pPr>
                      <a:r>
                        <a:rPr lang="en-CA" sz="1800">
                          <a:effectLst/>
                          <a:latin typeface="Arial Narrow" panose="020B0606020202030204" pitchFamily="34" charset="0"/>
                        </a:rPr>
                        <a:t>2106</a:t>
                      </a:r>
                    </a:p>
                  </a:txBody>
                  <a:tcPr marL="9525" marR="9525" marT="9525" marB="9525" anchor="ctr"/>
                </a:tc>
                <a:tc>
                  <a:txBody>
                    <a:bodyPr/>
                    <a:lstStyle/>
                    <a:p>
                      <a:pPr algn="ctr">
                        <a:lnSpc>
                          <a:spcPct val="107000"/>
                        </a:lnSpc>
                        <a:spcAft>
                          <a:spcPts val="0"/>
                        </a:spcAft>
                      </a:pPr>
                      <a:r>
                        <a:rPr lang="en-CA" sz="1800">
                          <a:effectLst/>
                          <a:latin typeface="Arial Narrow" panose="020B0606020202030204" pitchFamily="34" charset="0"/>
                        </a:rPr>
                        <a:t>360</a:t>
                      </a:r>
                    </a:p>
                  </a:txBody>
                  <a:tcPr marL="9525" marR="9525" marT="9525" marB="9525" anchor="ctr"/>
                </a:tc>
                <a:tc>
                  <a:txBody>
                    <a:bodyPr/>
                    <a:lstStyle/>
                    <a:p>
                      <a:pPr algn="ctr">
                        <a:lnSpc>
                          <a:spcPct val="107000"/>
                        </a:lnSpc>
                        <a:spcAft>
                          <a:spcPts val="0"/>
                        </a:spcAft>
                      </a:pPr>
                      <a:r>
                        <a:rPr lang="en-CA" sz="1800">
                          <a:effectLst/>
                          <a:latin typeface="Arial Narrow" panose="020B0606020202030204" pitchFamily="34" charset="0"/>
                        </a:rPr>
                        <a:t>0.91</a:t>
                      </a:r>
                    </a:p>
                  </a:txBody>
                  <a:tcPr marL="9525" marR="9525" marT="9525" marB="9525" anchor="ctr"/>
                </a:tc>
                <a:tc>
                  <a:txBody>
                    <a:bodyPr/>
                    <a:lstStyle/>
                    <a:p>
                      <a:pPr algn="ctr">
                        <a:lnSpc>
                          <a:spcPct val="107000"/>
                        </a:lnSpc>
                        <a:spcAft>
                          <a:spcPts val="0"/>
                        </a:spcAft>
                      </a:pPr>
                      <a:r>
                        <a:rPr lang="en-CA" sz="1800">
                          <a:effectLst/>
                          <a:latin typeface="Arial Narrow" panose="020B0606020202030204" pitchFamily="34" charset="0"/>
                        </a:rPr>
                        <a:t>0.37</a:t>
                      </a:r>
                    </a:p>
                  </a:txBody>
                  <a:tcPr marL="9525" marR="9525" marT="9525" marB="9525" anchor="ctr"/>
                </a:tc>
                <a:tc>
                  <a:txBody>
                    <a:bodyPr/>
                    <a:lstStyle/>
                    <a:p>
                      <a:pPr algn="ctr">
                        <a:lnSpc>
                          <a:spcPct val="107000"/>
                        </a:lnSpc>
                        <a:spcAft>
                          <a:spcPts val="0"/>
                        </a:spcAft>
                      </a:pPr>
                      <a:r>
                        <a:rPr lang="en-CA" b="1" dirty="0">
                          <a:latin typeface="Arial Narrow" panose="020B0606020202030204" pitchFamily="34" charset="0"/>
                        </a:rPr>
                        <a:t>1.29</a:t>
                      </a:r>
                    </a:p>
                  </a:txBody>
                  <a:tcPr marL="9525" marR="9525" marT="9525" marB="9525" anchor="ctr"/>
                </a:tc>
                <a:tc>
                  <a:txBody>
                    <a:bodyPr/>
                    <a:lstStyle/>
                    <a:p>
                      <a:pPr algn="ctr">
                        <a:lnSpc>
                          <a:spcPct val="107000"/>
                        </a:lnSpc>
                        <a:spcAft>
                          <a:spcPts val="0"/>
                        </a:spcAft>
                      </a:pPr>
                      <a:r>
                        <a:rPr lang="en-CA" sz="1800" b="1" dirty="0">
                          <a:effectLst/>
                          <a:latin typeface="Arial Narrow" panose="020B0606020202030204" pitchFamily="34" charset="0"/>
                        </a:rPr>
                        <a:t>473</a:t>
                      </a:r>
                    </a:p>
                  </a:txBody>
                  <a:tcPr marL="9525" marR="9525" marT="9525" marB="9525" anchor="ctr"/>
                </a:tc>
                <a:extLst>
                  <a:ext uri="{0D108BD9-81ED-4DB2-BD59-A6C34878D82A}">
                    <a16:rowId xmlns="" xmlns:a16="http://schemas.microsoft.com/office/drawing/2014/main" val="10004"/>
                  </a:ext>
                </a:extLst>
              </a:tr>
              <a:tr h="448888">
                <a:tc>
                  <a:txBody>
                    <a:bodyPr/>
                    <a:lstStyle/>
                    <a:p>
                      <a:pPr algn="ctr">
                        <a:lnSpc>
                          <a:spcPct val="107000"/>
                        </a:lnSpc>
                        <a:spcAft>
                          <a:spcPts val="0"/>
                        </a:spcAft>
                      </a:pPr>
                      <a:r>
                        <a:rPr lang="en-CA" sz="1800" dirty="0" err="1">
                          <a:effectLst/>
                          <a:latin typeface="Arial Narrow" panose="020B0606020202030204" pitchFamily="34" charset="0"/>
                        </a:rPr>
                        <a:t>YMust</a:t>
                      </a:r>
                      <a:r>
                        <a:rPr lang="en-CA" sz="1800" dirty="0">
                          <a:effectLst/>
                          <a:latin typeface="Arial Narrow" panose="020B0606020202030204" pitchFamily="34" charset="0"/>
                        </a:rPr>
                        <a:t> Monocrop</a:t>
                      </a:r>
                    </a:p>
                  </a:txBody>
                  <a:tcPr marL="9525" marR="9525" marT="9525" marB="9525" anchor="ctr"/>
                </a:tc>
                <a:tc>
                  <a:txBody>
                    <a:bodyPr/>
                    <a:lstStyle/>
                    <a:p>
                      <a:pPr algn="ctr">
                        <a:lnSpc>
                          <a:spcPct val="107000"/>
                        </a:lnSpc>
                        <a:spcAft>
                          <a:spcPts val="0"/>
                        </a:spcAft>
                      </a:pPr>
                      <a:r>
                        <a:rPr lang="en-CA" sz="1800">
                          <a:effectLst/>
                          <a:latin typeface="Arial Narrow" panose="020B0606020202030204" pitchFamily="34" charset="0"/>
                        </a:rPr>
                        <a:t>n/a</a:t>
                      </a:r>
                    </a:p>
                  </a:txBody>
                  <a:tcPr marL="9525" marR="9525" marT="9525" marB="9525" anchor="ctr"/>
                </a:tc>
                <a:tc>
                  <a:txBody>
                    <a:bodyPr/>
                    <a:lstStyle/>
                    <a:p>
                      <a:pPr algn="ctr">
                        <a:lnSpc>
                          <a:spcPct val="107000"/>
                        </a:lnSpc>
                        <a:spcAft>
                          <a:spcPts val="0"/>
                        </a:spcAft>
                      </a:pPr>
                      <a:r>
                        <a:rPr lang="en-CA" sz="1800">
                          <a:effectLst/>
                          <a:latin typeface="Arial Narrow" panose="020B0606020202030204" pitchFamily="34" charset="0"/>
                        </a:rPr>
                        <a:t>726</a:t>
                      </a:r>
                    </a:p>
                  </a:txBody>
                  <a:tcPr marL="9525" marR="9525" marT="9525" marB="9525" anchor="ctr"/>
                </a:tc>
                <a:tc>
                  <a:txBody>
                    <a:bodyPr/>
                    <a:lstStyle/>
                    <a:p>
                      <a:pPr algn="ctr">
                        <a:lnSpc>
                          <a:spcPct val="107000"/>
                        </a:lnSpc>
                        <a:spcAft>
                          <a:spcPts val="0"/>
                        </a:spcAft>
                      </a:pPr>
                      <a:r>
                        <a:rPr lang="en-CA" sz="1800">
                          <a:effectLst/>
                          <a:latin typeface="Arial Narrow" panose="020B0606020202030204" pitchFamily="34" charset="0"/>
                        </a:rPr>
                        <a:t>n/a</a:t>
                      </a:r>
                    </a:p>
                  </a:txBody>
                  <a:tcPr marL="9525" marR="9525" marT="9525" marB="9525" anchor="ctr"/>
                </a:tc>
                <a:tc>
                  <a:txBody>
                    <a:bodyPr/>
                    <a:lstStyle/>
                    <a:p>
                      <a:pPr algn="ctr">
                        <a:lnSpc>
                          <a:spcPct val="107000"/>
                        </a:lnSpc>
                        <a:spcAft>
                          <a:spcPts val="0"/>
                        </a:spcAft>
                      </a:pPr>
                      <a:r>
                        <a:rPr lang="en-CA" sz="1800">
                          <a:effectLst/>
                          <a:latin typeface="Arial Narrow" panose="020B0606020202030204" pitchFamily="34" charset="0"/>
                        </a:rPr>
                        <a:t>1</a:t>
                      </a:r>
                    </a:p>
                  </a:txBody>
                  <a:tcPr marL="9525" marR="9525" marT="9525" marB="9525" anchor="ctr"/>
                </a:tc>
                <a:tc>
                  <a:txBody>
                    <a:bodyPr/>
                    <a:lstStyle/>
                    <a:p>
                      <a:pPr algn="ctr">
                        <a:lnSpc>
                          <a:spcPct val="107000"/>
                        </a:lnSpc>
                        <a:spcAft>
                          <a:spcPts val="0"/>
                        </a:spcAft>
                      </a:pPr>
                      <a:r>
                        <a:rPr lang="en-CA" b="1" dirty="0">
                          <a:latin typeface="Arial Narrow" panose="020B0606020202030204" pitchFamily="34" charset="0"/>
                        </a:rPr>
                        <a:t>1</a:t>
                      </a:r>
                    </a:p>
                  </a:txBody>
                  <a:tcPr marL="9525" marR="9525" marT="9525" marB="9525" anchor="ctr"/>
                </a:tc>
                <a:tc>
                  <a:txBody>
                    <a:bodyPr/>
                    <a:lstStyle/>
                    <a:p>
                      <a:pPr algn="ctr">
                        <a:lnSpc>
                          <a:spcPct val="107000"/>
                        </a:lnSpc>
                        <a:spcAft>
                          <a:spcPts val="0"/>
                        </a:spcAft>
                      </a:pPr>
                      <a:r>
                        <a:rPr lang="en-CA" sz="1800" b="1" dirty="0">
                          <a:effectLst/>
                          <a:latin typeface="Arial Narrow" panose="020B0606020202030204" pitchFamily="34" charset="0"/>
                        </a:rPr>
                        <a:t>217.66</a:t>
                      </a:r>
                    </a:p>
                  </a:txBody>
                  <a:tcPr marL="9525" marR="9525" marT="9525" marB="9525" anchor="ctr"/>
                </a:tc>
                <a:extLst>
                  <a:ext uri="{0D108BD9-81ED-4DB2-BD59-A6C34878D82A}">
                    <a16:rowId xmlns="" xmlns:a16="http://schemas.microsoft.com/office/drawing/2014/main" val="10005"/>
                  </a:ext>
                </a:extLst>
              </a:tr>
              <a:tr h="448888">
                <a:tc>
                  <a:txBody>
                    <a:bodyPr/>
                    <a:lstStyle/>
                    <a:p>
                      <a:pPr algn="ctr">
                        <a:lnSpc>
                          <a:spcPct val="107000"/>
                        </a:lnSpc>
                        <a:spcAft>
                          <a:spcPts val="0"/>
                        </a:spcAft>
                      </a:pPr>
                      <a:r>
                        <a:rPr lang="en-CA" sz="1800" dirty="0" err="1">
                          <a:effectLst/>
                          <a:latin typeface="Arial Narrow" panose="020B0606020202030204" pitchFamily="34" charset="0"/>
                        </a:rPr>
                        <a:t>BMust</a:t>
                      </a:r>
                      <a:r>
                        <a:rPr lang="en-CA" sz="1800" dirty="0">
                          <a:effectLst/>
                          <a:latin typeface="Arial Narrow" panose="020B0606020202030204" pitchFamily="34" charset="0"/>
                        </a:rPr>
                        <a:t> Monocrop</a:t>
                      </a:r>
                    </a:p>
                  </a:txBody>
                  <a:tcPr marL="9525" marR="9525" marT="9525" marB="9525" anchor="ctr"/>
                </a:tc>
                <a:tc>
                  <a:txBody>
                    <a:bodyPr/>
                    <a:lstStyle/>
                    <a:p>
                      <a:pPr algn="ctr">
                        <a:lnSpc>
                          <a:spcPct val="107000"/>
                        </a:lnSpc>
                        <a:spcAft>
                          <a:spcPts val="0"/>
                        </a:spcAft>
                      </a:pPr>
                      <a:r>
                        <a:rPr lang="en-CA" sz="1800">
                          <a:effectLst/>
                          <a:latin typeface="Arial Narrow" panose="020B0606020202030204" pitchFamily="34" charset="0"/>
                        </a:rPr>
                        <a:t>n/a</a:t>
                      </a:r>
                    </a:p>
                  </a:txBody>
                  <a:tcPr marL="9525" marR="9525" marT="9525" marB="9525" anchor="ctr"/>
                </a:tc>
                <a:tc>
                  <a:txBody>
                    <a:bodyPr/>
                    <a:lstStyle/>
                    <a:p>
                      <a:pPr algn="ctr">
                        <a:lnSpc>
                          <a:spcPct val="107000"/>
                        </a:lnSpc>
                        <a:spcAft>
                          <a:spcPts val="0"/>
                        </a:spcAft>
                      </a:pPr>
                      <a:r>
                        <a:rPr lang="en-CA" sz="1800" dirty="0">
                          <a:effectLst/>
                          <a:latin typeface="Arial Narrow" panose="020B0606020202030204" pitchFamily="34" charset="0"/>
                        </a:rPr>
                        <a:t>962</a:t>
                      </a:r>
                    </a:p>
                  </a:txBody>
                  <a:tcPr marL="9525" marR="9525" marT="9525" marB="9525" anchor="ctr"/>
                </a:tc>
                <a:tc>
                  <a:txBody>
                    <a:bodyPr/>
                    <a:lstStyle/>
                    <a:p>
                      <a:pPr algn="ctr">
                        <a:lnSpc>
                          <a:spcPct val="107000"/>
                        </a:lnSpc>
                        <a:spcAft>
                          <a:spcPts val="0"/>
                        </a:spcAft>
                      </a:pPr>
                      <a:r>
                        <a:rPr lang="en-CA" sz="1800" dirty="0">
                          <a:effectLst/>
                          <a:latin typeface="Arial Narrow" panose="020B0606020202030204" pitchFamily="34" charset="0"/>
                        </a:rPr>
                        <a:t>n/a</a:t>
                      </a:r>
                    </a:p>
                  </a:txBody>
                  <a:tcPr marL="9525" marR="9525" marT="9525" marB="9525" anchor="ctr"/>
                </a:tc>
                <a:tc>
                  <a:txBody>
                    <a:bodyPr/>
                    <a:lstStyle/>
                    <a:p>
                      <a:pPr algn="ctr">
                        <a:lnSpc>
                          <a:spcPct val="107000"/>
                        </a:lnSpc>
                        <a:spcAft>
                          <a:spcPts val="0"/>
                        </a:spcAft>
                      </a:pPr>
                      <a:r>
                        <a:rPr lang="en-CA" sz="1800">
                          <a:effectLst/>
                          <a:latin typeface="Arial Narrow" panose="020B0606020202030204" pitchFamily="34" charset="0"/>
                        </a:rPr>
                        <a:t>1</a:t>
                      </a:r>
                    </a:p>
                  </a:txBody>
                  <a:tcPr marL="9525" marR="9525" marT="9525" marB="9525" anchor="ctr"/>
                </a:tc>
                <a:tc>
                  <a:txBody>
                    <a:bodyPr/>
                    <a:lstStyle/>
                    <a:p>
                      <a:pPr algn="ctr">
                        <a:lnSpc>
                          <a:spcPct val="107000"/>
                        </a:lnSpc>
                        <a:spcAft>
                          <a:spcPts val="0"/>
                        </a:spcAft>
                      </a:pPr>
                      <a:r>
                        <a:rPr lang="en-CA" b="1" dirty="0">
                          <a:latin typeface="Arial Narrow" panose="020B0606020202030204" pitchFamily="34" charset="0"/>
                        </a:rPr>
                        <a:t>1</a:t>
                      </a:r>
                    </a:p>
                  </a:txBody>
                  <a:tcPr marL="9525" marR="9525" marT="9525" marB="9525" anchor="ctr"/>
                </a:tc>
                <a:tc>
                  <a:txBody>
                    <a:bodyPr/>
                    <a:lstStyle/>
                    <a:p>
                      <a:pPr algn="ctr">
                        <a:lnSpc>
                          <a:spcPct val="107000"/>
                        </a:lnSpc>
                        <a:spcAft>
                          <a:spcPts val="0"/>
                        </a:spcAft>
                      </a:pPr>
                      <a:r>
                        <a:rPr lang="en-CA" sz="1800" b="1" dirty="0">
                          <a:effectLst/>
                          <a:latin typeface="Arial Narrow" panose="020B0606020202030204" pitchFamily="34" charset="0"/>
                        </a:rPr>
                        <a:t>240.41</a:t>
                      </a:r>
                    </a:p>
                  </a:txBody>
                  <a:tcPr marL="9525" marR="9525" marT="9525" marB="9525" anchor="ctr"/>
                </a:tc>
                <a:extLst>
                  <a:ext uri="{0D108BD9-81ED-4DB2-BD59-A6C34878D82A}">
                    <a16:rowId xmlns="" xmlns:a16="http://schemas.microsoft.com/office/drawing/2014/main" val="10006"/>
                  </a:ext>
                </a:extLst>
              </a:tr>
            </a:tbl>
          </a:graphicData>
        </a:graphic>
      </p:graphicFrame>
      <p:sp>
        <p:nvSpPr>
          <p:cNvPr id="10" name="TextBox 9"/>
          <p:cNvSpPr txBox="1"/>
          <p:nvPr/>
        </p:nvSpPr>
        <p:spPr>
          <a:xfrm>
            <a:off x="247671" y="5267188"/>
            <a:ext cx="7910599" cy="1200329"/>
          </a:xfrm>
          <a:prstGeom prst="rect">
            <a:avLst/>
          </a:prstGeom>
          <a:noFill/>
        </p:spPr>
        <p:txBody>
          <a:bodyPr wrap="square" rtlCol="0">
            <a:spAutoFit/>
          </a:bodyPr>
          <a:lstStyle/>
          <a:p>
            <a:r>
              <a:rPr lang="en-CA" sz="2400" dirty="0"/>
              <a:t>Prices Updated for  2018.</a:t>
            </a:r>
          </a:p>
          <a:p>
            <a:r>
              <a:rPr lang="en-CA" sz="2400" dirty="0"/>
              <a:t>Full 2017 report available from </a:t>
            </a:r>
            <a:r>
              <a:rPr lang="en-CA" sz="2400" dirty="0" err="1"/>
              <a:t>Sask</a:t>
            </a:r>
            <a:r>
              <a:rPr lang="en-CA" sz="2400" dirty="0"/>
              <a:t> Pulse Growers website.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BA7E7E-3FC6-4EDB-B10F-D461CF53BB01}"/>
              </a:ext>
            </a:extLst>
          </p:cNvPr>
          <p:cNvSpPr>
            <a:spLocks noGrp="1"/>
          </p:cNvSpPr>
          <p:nvPr>
            <p:ph type="title"/>
          </p:nvPr>
        </p:nvSpPr>
        <p:spPr/>
        <p:txBody>
          <a:bodyPr/>
          <a:lstStyle/>
          <a:p>
            <a:r>
              <a:rPr lang="en-CA" sz="3600" dirty="0">
                <a:solidFill>
                  <a:schemeClr val="accent1"/>
                </a:solidFill>
                <a:latin typeface="Arial Rounded MT Bold" panose="020F0704030504030204" pitchFamily="34" charset="0"/>
                <a:cs typeface="Arial" panose="020B0604020202020204" pitchFamily="34" charset="0"/>
              </a:rPr>
              <a:t>Triple Crop – </a:t>
            </a:r>
            <a:r>
              <a:rPr lang="en-CA" sz="3600" dirty="0" err="1">
                <a:solidFill>
                  <a:schemeClr val="accent1"/>
                </a:solidFill>
                <a:latin typeface="Arial Rounded MT Bold" panose="020F0704030504030204" pitchFamily="34" charset="0"/>
                <a:cs typeface="Arial" panose="020B0604020202020204" pitchFamily="34" charset="0"/>
              </a:rPr>
              <a:t>Ymust</a:t>
            </a:r>
            <a:r>
              <a:rPr lang="en-CA" sz="3600" dirty="0">
                <a:solidFill>
                  <a:schemeClr val="accent1"/>
                </a:solidFill>
                <a:latin typeface="Arial Rounded MT Bold" panose="020F0704030504030204" pitchFamily="34" charset="0"/>
                <a:cs typeface="Arial" panose="020B0604020202020204" pitchFamily="34" charset="0"/>
              </a:rPr>
              <a:t>, Lentil, Pea</a:t>
            </a:r>
          </a:p>
        </p:txBody>
      </p:sp>
      <p:sp>
        <p:nvSpPr>
          <p:cNvPr id="3" name="Content Placeholder 2">
            <a:extLst>
              <a:ext uri="{FF2B5EF4-FFF2-40B4-BE49-F238E27FC236}">
                <a16:creationId xmlns="" xmlns:a16="http://schemas.microsoft.com/office/drawing/2014/main" id="{B285D435-6356-4B3E-9A49-994A7B9B232B}"/>
              </a:ext>
            </a:extLst>
          </p:cNvPr>
          <p:cNvSpPr>
            <a:spLocks noGrp="1"/>
          </p:cNvSpPr>
          <p:nvPr>
            <p:ph idx="1"/>
          </p:nvPr>
        </p:nvSpPr>
        <p:spPr>
          <a:xfrm>
            <a:off x="685800" y="1731962"/>
            <a:ext cx="8134554" cy="4721289"/>
          </a:xfrm>
        </p:spPr>
        <p:txBody>
          <a:bodyPr>
            <a:normAutofit/>
          </a:bodyPr>
          <a:lstStyle/>
          <a:p>
            <a:pPr>
              <a:lnSpc>
                <a:spcPct val="120000"/>
              </a:lnSpc>
            </a:pPr>
            <a:r>
              <a:rPr lang="en-CA" sz="2400" dirty="0">
                <a:latin typeface="Arial" panose="020B0604020202020204" pitchFamily="34" charset="0"/>
                <a:cs typeface="Arial" panose="020B0604020202020204" pitchFamily="34" charset="0"/>
              </a:rPr>
              <a:t>Lentil monocrop - $117 to $510 /ac</a:t>
            </a:r>
          </a:p>
          <a:p>
            <a:pPr>
              <a:lnSpc>
                <a:spcPct val="120000"/>
              </a:lnSpc>
            </a:pPr>
            <a:r>
              <a:rPr lang="en-CA" sz="2400" dirty="0">
                <a:latin typeface="Arial" panose="020B0604020202020204" pitchFamily="34" charset="0"/>
                <a:cs typeface="Arial" panose="020B0604020202020204" pitchFamily="34" charset="0"/>
              </a:rPr>
              <a:t>Pea monocrop - $13 to $103 / acre</a:t>
            </a:r>
          </a:p>
          <a:p>
            <a:pPr>
              <a:lnSpc>
                <a:spcPct val="120000"/>
              </a:lnSpc>
            </a:pPr>
            <a:r>
              <a:rPr lang="en-CA" sz="2400" dirty="0">
                <a:latin typeface="Arial" panose="020B0604020202020204" pitchFamily="34" charset="0"/>
                <a:cs typeface="Arial" panose="020B0604020202020204" pitchFamily="34" charset="0"/>
              </a:rPr>
              <a:t>Mustard Monocrop - $266 to $336 / acre</a:t>
            </a:r>
          </a:p>
          <a:p>
            <a:pPr>
              <a:lnSpc>
                <a:spcPct val="120000"/>
              </a:lnSpc>
            </a:pPr>
            <a:r>
              <a:rPr lang="en-CA" sz="2400" dirty="0">
                <a:latin typeface="Arial" panose="020B0604020202020204" pitchFamily="34" charset="0"/>
                <a:cs typeface="Arial" panose="020B0604020202020204" pitchFamily="34" charset="0"/>
              </a:rPr>
              <a:t>Intercrops - $193-$331 /ac</a:t>
            </a:r>
          </a:p>
          <a:p>
            <a:pPr>
              <a:lnSpc>
                <a:spcPct val="120000"/>
              </a:lnSpc>
            </a:pPr>
            <a:endParaRPr lang="en-CA" sz="2400" dirty="0">
              <a:latin typeface="Arial" panose="020B0604020202020204" pitchFamily="34" charset="0"/>
              <a:cs typeface="Arial" panose="020B0604020202020204" pitchFamily="34" charset="0"/>
            </a:endParaRPr>
          </a:p>
          <a:p>
            <a:pPr>
              <a:lnSpc>
                <a:spcPct val="120000"/>
              </a:lnSpc>
            </a:pPr>
            <a:r>
              <a:rPr lang="en-CA" sz="2400" dirty="0">
                <a:latin typeface="Arial" panose="020B0604020202020204" pitchFamily="34" charset="0"/>
                <a:cs typeface="Arial" panose="020B0604020202020204" pitchFamily="34" charset="0"/>
              </a:rPr>
              <a:t>Best Intercrop </a:t>
            </a:r>
            <a:r>
              <a:rPr lang="en-CA" sz="2400" dirty="0" err="1">
                <a:latin typeface="Arial" panose="020B0604020202020204" pitchFamily="34" charset="0"/>
                <a:cs typeface="Arial" panose="020B0604020202020204" pitchFamily="34" charset="0"/>
              </a:rPr>
              <a:t>Trt</a:t>
            </a:r>
            <a:r>
              <a:rPr lang="en-CA" sz="2400" dirty="0">
                <a:latin typeface="Arial" panose="020B0604020202020204" pitchFamily="34" charset="0"/>
                <a:cs typeface="Arial" panose="020B0604020202020204" pitchFamily="34" charset="0"/>
              </a:rPr>
              <a:t> - 40 b/ac N (vs 0 and 20 lb/ac added)</a:t>
            </a:r>
          </a:p>
          <a:p>
            <a:pPr>
              <a:lnSpc>
                <a:spcPct val="120000"/>
              </a:lnSpc>
            </a:pPr>
            <a:r>
              <a:rPr lang="en-CA" sz="2400" dirty="0">
                <a:latin typeface="Arial" panose="020B0604020202020204" pitchFamily="34" charset="0"/>
                <a:cs typeface="Arial" panose="020B0604020202020204" pitchFamily="34" charset="0"/>
              </a:rPr>
              <a:t>Poor N fixation due to Aphanomyces</a:t>
            </a:r>
          </a:p>
          <a:p>
            <a:pPr>
              <a:lnSpc>
                <a:spcPct val="120000"/>
              </a:lnSpc>
            </a:pPr>
            <a:endParaRPr lang="en-CA" sz="1400" dirty="0"/>
          </a:p>
        </p:txBody>
      </p:sp>
    </p:spTree>
    <p:extLst>
      <p:ext uri="{BB962C8B-B14F-4D97-AF65-F5344CB8AC3E}">
        <p14:creationId xmlns:p14="http://schemas.microsoft.com/office/powerpoint/2010/main" val="2490121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4323DC-C706-422D-8EDC-B17A67C32127}"/>
              </a:ext>
            </a:extLst>
          </p:cNvPr>
          <p:cNvSpPr>
            <a:spLocks noGrp="1"/>
          </p:cNvSpPr>
          <p:nvPr>
            <p:ph type="title"/>
          </p:nvPr>
        </p:nvSpPr>
        <p:spPr>
          <a:xfrm>
            <a:off x="685800" y="404748"/>
            <a:ext cx="7764463" cy="1174815"/>
          </a:xfrm>
        </p:spPr>
        <p:txBody>
          <a:bodyPr>
            <a:normAutofit fontScale="90000"/>
          </a:bodyPr>
          <a:lstStyle/>
          <a:p>
            <a:r>
              <a:rPr lang="en-CA" dirty="0">
                <a:solidFill>
                  <a:schemeClr val="accent1"/>
                </a:solidFill>
                <a:latin typeface="Arial Rounded MT Bold" panose="020F0704030504030204" pitchFamily="34" charset="0"/>
                <a:cs typeface="Arial" panose="020B0604020202020204" pitchFamily="34" charset="0"/>
              </a:rPr>
              <a:t>Hat Trick Intercrop </a:t>
            </a:r>
            <a:r>
              <a:rPr lang="en-CA" sz="3600" dirty="0">
                <a:solidFill>
                  <a:schemeClr val="accent1"/>
                </a:solidFill>
                <a:latin typeface="Arial Rounded MT Bold" panose="020F0704030504030204" pitchFamily="34" charset="0"/>
                <a:cs typeface="Arial" panose="020B0604020202020204" pitchFamily="34" charset="0"/>
              </a:rPr>
              <a:t/>
            </a:r>
            <a:br>
              <a:rPr lang="en-CA" sz="3600" dirty="0">
                <a:solidFill>
                  <a:schemeClr val="accent1"/>
                </a:solidFill>
                <a:latin typeface="Arial Rounded MT Bold" panose="020F0704030504030204" pitchFamily="34" charset="0"/>
                <a:cs typeface="Arial" panose="020B0604020202020204" pitchFamily="34" charset="0"/>
              </a:rPr>
            </a:br>
            <a:r>
              <a:rPr lang="en-CA" sz="3600" dirty="0">
                <a:solidFill>
                  <a:schemeClr val="accent1"/>
                </a:solidFill>
                <a:latin typeface="Arial Rounded MT Bold" panose="020F0704030504030204" pitchFamily="34" charset="0"/>
                <a:cs typeface="Arial" panose="020B0604020202020204" pitchFamily="34" charset="0"/>
              </a:rPr>
              <a:t>(Mustard, Pea, </a:t>
            </a:r>
            <a:r>
              <a:rPr lang="en-CA" sz="3600" dirty="0" err="1">
                <a:solidFill>
                  <a:schemeClr val="accent1"/>
                </a:solidFill>
                <a:latin typeface="Arial Rounded MT Bold" panose="020F0704030504030204" pitchFamily="34" charset="0"/>
                <a:cs typeface="Arial" panose="020B0604020202020204" pitchFamily="34" charset="0"/>
              </a:rPr>
              <a:t>Xsmall</a:t>
            </a:r>
            <a:r>
              <a:rPr lang="en-CA" sz="3600" dirty="0">
                <a:solidFill>
                  <a:schemeClr val="accent1"/>
                </a:solidFill>
                <a:latin typeface="Arial Rounded MT Bold" panose="020F0704030504030204" pitchFamily="34" charset="0"/>
                <a:cs typeface="Arial" panose="020B0604020202020204" pitchFamily="34" charset="0"/>
              </a:rPr>
              <a:t> Green Lentil</a:t>
            </a:r>
          </a:p>
        </p:txBody>
      </p:sp>
      <p:pic>
        <p:nvPicPr>
          <p:cNvPr id="5" name="Content Placeholder 4">
            <a:extLst>
              <a:ext uri="{FF2B5EF4-FFF2-40B4-BE49-F238E27FC236}">
                <a16:creationId xmlns="" xmlns:a16="http://schemas.microsoft.com/office/drawing/2014/main" id="{57A552DC-B108-4BD4-B65D-3E9D334CF0D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85800" y="1731963"/>
            <a:ext cx="8029221" cy="4516437"/>
          </a:xfrm>
        </p:spPr>
      </p:pic>
    </p:spTree>
    <p:extLst>
      <p:ext uri="{BB962C8B-B14F-4D97-AF65-F5344CB8AC3E}">
        <p14:creationId xmlns:p14="http://schemas.microsoft.com/office/powerpoint/2010/main" val="586220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25C099-AE00-4F50-AE0C-5ED1FB10D53C}"/>
              </a:ext>
            </a:extLst>
          </p:cNvPr>
          <p:cNvSpPr>
            <a:spLocks noGrp="1"/>
          </p:cNvSpPr>
          <p:nvPr>
            <p:ph type="title"/>
          </p:nvPr>
        </p:nvSpPr>
        <p:spPr>
          <a:xfrm>
            <a:off x="702475" y="332742"/>
            <a:ext cx="7764463" cy="969963"/>
          </a:xfrm>
        </p:spPr>
        <p:txBody>
          <a:bodyPr/>
          <a:lstStyle/>
          <a:p>
            <a:r>
              <a:rPr lang="en-CA" sz="3600" dirty="0">
                <a:solidFill>
                  <a:schemeClr val="accent1"/>
                </a:solidFill>
                <a:latin typeface="Arial Rounded MT Bold" panose="020F0704030504030204" pitchFamily="34" charset="0"/>
                <a:cs typeface="Arial" panose="020B0604020202020204" pitchFamily="34" charset="0"/>
              </a:rPr>
              <a:t>Triple Intercrop - 2018</a:t>
            </a:r>
          </a:p>
        </p:txBody>
      </p:sp>
      <p:graphicFrame>
        <p:nvGraphicFramePr>
          <p:cNvPr id="7" name="Content Placeholder 6">
            <a:extLst>
              <a:ext uri="{FF2B5EF4-FFF2-40B4-BE49-F238E27FC236}">
                <a16:creationId xmlns="" xmlns:a16="http://schemas.microsoft.com/office/drawing/2014/main" id="{57CD0D37-3369-4DAF-94E0-EA692DEB394A}"/>
              </a:ext>
            </a:extLst>
          </p:cNvPr>
          <p:cNvGraphicFramePr>
            <a:graphicFrameLocks noGrp="1"/>
          </p:cNvGraphicFramePr>
          <p:nvPr>
            <p:ph idx="1"/>
            <p:extLst>
              <p:ext uri="{D42A27DB-BD31-4B8C-83A1-F6EECF244321}">
                <p14:modId xmlns:p14="http://schemas.microsoft.com/office/powerpoint/2010/main" val="1408845283"/>
              </p:ext>
            </p:extLst>
          </p:nvPr>
        </p:nvGraphicFramePr>
        <p:xfrm>
          <a:off x="685800" y="1302705"/>
          <a:ext cx="7992666" cy="5087751"/>
        </p:xfrm>
        <a:graphic>
          <a:graphicData uri="http://schemas.openxmlformats.org/drawingml/2006/table">
            <a:tbl>
              <a:tblPr firstRow="1" bandRow="1">
                <a:tableStyleId>{5C22544A-7EE6-4342-B048-85BDC9FD1C3A}</a:tableStyleId>
              </a:tblPr>
              <a:tblGrid>
                <a:gridCol w="1955041">
                  <a:extLst>
                    <a:ext uri="{9D8B030D-6E8A-4147-A177-3AD203B41FA5}">
                      <a16:colId xmlns="" xmlns:a16="http://schemas.microsoft.com/office/drawing/2014/main" val="848135326"/>
                    </a:ext>
                  </a:extLst>
                </a:gridCol>
                <a:gridCol w="1897539">
                  <a:extLst>
                    <a:ext uri="{9D8B030D-6E8A-4147-A177-3AD203B41FA5}">
                      <a16:colId xmlns="" xmlns:a16="http://schemas.microsoft.com/office/drawing/2014/main" val="2449790268"/>
                    </a:ext>
                  </a:extLst>
                </a:gridCol>
                <a:gridCol w="2070043">
                  <a:extLst>
                    <a:ext uri="{9D8B030D-6E8A-4147-A177-3AD203B41FA5}">
                      <a16:colId xmlns="" xmlns:a16="http://schemas.microsoft.com/office/drawing/2014/main" val="1784399197"/>
                    </a:ext>
                  </a:extLst>
                </a:gridCol>
                <a:gridCol w="2070043">
                  <a:extLst>
                    <a:ext uri="{9D8B030D-6E8A-4147-A177-3AD203B41FA5}">
                      <a16:colId xmlns="" xmlns:a16="http://schemas.microsoft.com/office/drawing/2014/main" val="3872839544"/>
                    </a:ext>
                  </a:extLst>
                </a:gridCol>
              </a:tblGrid>
              <a:tr h="1063724">
                <a:tc>
                  <a:txBody>
                    <a:bodyPr/>
                    <a:lstStyle/>
                    <a:p>
                      <a:r>
                        <a:rPr lang="en-CA" sz="2000" dirty="0"/>
                        <a:t>Treatment</a:t>
                      </a:r>
                    </a:p>
                  </a:txBody>
                  <a:tcPr/>
                </a:tc>
                <a:tc>
                  <a:txBody>
                    <a:bodyPr/>
                    <a:lstStyle/>
                    <a:p>
                      <a:r>
                        <a:rPr lang="en-CA" sz="2000" dirty="0"/>
                        <a:t>Total Yield (lb/ac)</a:t>
                      </a:r>
                    </a:p>
                  </a:txBody>
                  <a:tcPr/>
                </a:tc>
                <a:tc>
                  <a:txBody>
                    <a:bodyPr/>
                    <a:lstStyle/>
                    <a:p>
                      <a:r>
                        <a:rPr lang="en-CA" sz="2000" dirty="0"/>
                        <a:t>$/acre Gross Value</a:t>
                      </a:r>
                    </a:p>
                  </a:txBody>
                  <a:tcPr/>
                </a:tc>
                <a:tc>
                  <a:txBody>
                    <a:bodyPr/>
                    <a:lstStyle/>
                    <a:p>
                      <a:r>
                        <a:rPr lang="en-CA" sz="2000" dirty="0"/>
                        <a:t>Land Equivalency Ratio</a:t>
                      </a:r>
                    </a:p>
                  </a:txBody>
                  <a:tcPr/>
                </a:tc>
                <a:extLst>
                  <a:ext uri="{0D108BD9-81ED-4DB2-BD59-A6C34878D82A}">
                    <a16:rowId xmlns="" xmlns:a16="http://schemas.microsoft.com/office/drawing/2014/main" val="4210693717"/>
                  </a:ext>
                </a:extLst>
              </a:tr>
              <a:tr h="576660">
                <a:tc>
                  <a:txBody>
                    <a:bodyPr/>
                    <a:lstStyle/>
                    <a:p>
                      <a:pPr algn="l" fontAlgn="ctr"/>
                      <a:r>
                        <a:rPr lang="en-CA" sz="2800" b="0" i="0" u="none" strike="noStrike" dirty="0">
                          <a:solidFill>
                            <a:srgbClr val="000000"/>
                          </a:solidFill>
                          <a:effectLst/>
                          <a:latin typeface="Calibri" panose="020F0502020204030204" pitchFamily="34" charset="0"/>
                        </a:rPr>
                        <a:t>Pea Mono</a:t>
                      </a:r>
                    </a:p>
                  </a:txBody>
                  <a:tcPr anchor="ctr"/>
                </a:tc>
                <a:tc>
                  <a:txBody>
                    <a:bodyPr/>
                    <a:lstStyle/>
                    <a:p>
                      <a:pPr algn="ctr" fontAlgn="ctr"/>
                      <a:r>
                        <a:rPr lang="en-CA" sz="2800" b="0" i="0" u="none" strike="noStrike" dirty="0">
                          <a:solidFill>
                            <a:srgbClr val="000000"/>
                          </a:solidFill>
                          <a:effectLst/>
                          <a:latin typeface="Calibri" panose="020F0502020204030204" pitchFamily="34" charset="0"/>
                        </a:rPr>
                        <a:t>471</a:t>
                      </a:r>
                    </a:p>
                  </a:txBody>
                  <a:tcPr marL="9525" marR="9525" marT="9525" marB="0" anchor="ctr"/>
                </a:tc>
                <a:tc>
                  <a:txBody>
                    <a:bodyPr/>
                    <a:lstStyle/>
                    <a:p>
                      <a:pPr algn="ctr" fontAlgn="ctr"/>
                      <a:r>
                        <a:rPr lang="en-CA" sz="2800" b="0" i="0" u="none" strike="noStrike" dirty="0">
                          <a:solidFill>
                            <a:srgbClr val="000000"/>
                          </a:solidFill>
                          <a:effectLst/>
                          <a:latin typeface="Calibri" panose="020F0502020204030204" pitchFamily="34" charset="0"/>
                        </a:rPr>
                        <a:t>51</a:t>
                      </a:r>
                    </a:p>
                  </a:txBody>
                  <a:tcPr marL="9525" marR="9525" marT="9525" marB="0" anchor="ctr"/>
                </a:tc>
                <a:tc>
                  <a:txBody>
                    <a:bodyPr/>
                    <a:lstStyle/>
                    <a:p>
                      <a:pPr algn="ctr" fontAlgn="ctr"/>
                      <a:r>
                        <a:rPr lang="en-CA" sz="28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 xmlns:a16="http://schemas.microsoft.com/office/drawing/2014/main" val="256207677"/>
                  </a:ext>
                </a:extLst>
              </a:tr>
              <a:tr h="576660">
                <a:tc>
                  <a:txBody>
                    <a:bodyPr/>
                    <a:lstStyle/>
                    <a:p>
                      <a:pPr algn="l" fontAlgn="ctr"/>
                      <a:r>
                        <a:rPr lang="en-CA" sz="2800" b="0" i="0" u="none" strike="noStrike" dirty="0">
                          <a:solidFill>
                            <a:srgbClr val="000000"/>
                          </a:solidFill>
                          <a:effectLst/>
                          <a:latin typeface="Calibri" panose="020F0502020204030204" pitchFamily="34" charset="0"/>
                        </a:rPr>
                        <a:t>Lentil Mono</a:t>
                      </a:r>
                    </a:p>
                  </a:txBody>
                  <a:tcPr anchor="ctr"/>
                </a:tc>
                <a:tc>
                  <a:txBody>
                    <a:bodyPr/>
                    <a:lstStyle/>
                    <a:p>
                      <a:pPr algn="ctr" fontAlgn="ctr"/>
                      <a:r>
                        <a:rPr lang="en-CA" sz="2800" b="0" i="0" u="none" strike="noStrike" dirty="0">
                          <a:solidFill>
                            <a:srgbClr val="000000"/>
                          </a:solidFill>
                          <a:effectLst/>
                          <a:latin typeface="Calibri" panose="020F0502020204030204" pitchFamily="34" charset="0"/>
                        </a:rPr>
                        <a:t>1508</a:t>
                      </a:r>
                    </a:p>
                  </a:txBody>
                  <a:tcPr marL="9525" marR="9525" marT="9525" marB="0" anchor="ctr"/>
                </a:tc>
                <a:tc>
                  <a:txBody>
                    <a:bodyPr/>
                    <a:lstStyle/>
                    <a:p>
                      <a:pPr algn="ctr" fontAlgn="ctr"/>
                      <a:r>
                        <a:rPr lang="en-CA" sz="2800" b="0" i="0" u="none" strike="noStrike" dirty="0">
                          <a:solidFill>
                            <a:srgbClr val="000000"/>
                          </a:solidFill>
                          <a:effectLst/>
                          <a:latin typeface="Calibri" panose="020F0502020204030204" pitchFamily="34" charset="0"/>
                        </a:rPr>
                        <a:t>241</a:t>
                      </a:r>
                    </a:p>
                  </a:txBody>
                  <a:tcPr marL="9525" marR="9525" marT="9525" marB="0" anchor="ctr"/>
                </a:tc>
                <a:tc>
                  <a:txBody>
                    <a:bodyPr/>
                    <a:lstStyle/>
                    <a:p>
                      <a:pPr algn="ctr" fontAlgn="ctr"/>
                      <a:r>
                        <a:rPr lang="en-CA" sz="28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 xmlns:a16="http://schemas.microsoft.com/office/drawing/2014/main" val="1082961636"/>
                  </a:ext>
                </a:extLst>
              </a:tr>
              <a:tr h="1140727">
                <a:tc>
                  <a:txBody>
                    <a:bodyPr/>
                    <a:lstStyle/>
                    <a:p>
                      <a:pPr algn="l" fontAlgn="ctr"/>
                      <a:r>
                        <a:rPr lang="en-CA" sz="2800" b="0" i="0" u="none" strike="noStrike" dirty="0">
                          <a:solidFill>
                            <a:srgbClr val="000000"/>
                          </a:solidFill>
                          <a:effectLst/>
                          <a:latin typeface="Calibri" panose="020F0502020204030204" pitchFamily="34" charset="0"/>
                        </a:rPr>
                        <a:t>Mustard Mono</a:t>
                      </a:r>
                    </a:p>
                  </a:txBody>
                  <a:tcPr anchor="ctr"/>
                </a:tc>
                <a:tc>
                  <a:txBody>
                    <a:bodyPr/>
                    <a:lstStyle/>
                    <a:p>
                      <a:pPr algn="ctr" fontAlgn="ctr"/>
                      <a:r>
                        <a:rPr lang="en-CA" sz="2800" b="0" i="0" u="none" strike="noStrike" dirty="0">
                          <a:solidFill>
                            <a:srgbClr val="000000"/>
                          </a:solidFill>
                          <a:effectLst/>
                          <a:latin typeface="Calibri" panose="020F0502020204030204" pitchFamily="34" charset="0"/>
                        </a:rPr>
                        <a:t>1269</a:t>
                      </a:r>
                    </a:p>
                  </a:txBody>
                  <a:tcPr marL="9525" marR="9525" marT="9525" marB="0" anchor="ctr"/>
                </a:tc>
                <a:tc>
                  <a:txBody>
                    <a:bodyPr/>
                    <a:lstStyle/>
                    <a:p>
                      <a:pPr algn="ctr" fontAlgn="ctr"/>
                      <a:r>
                        <a:rPr lang="en-CA" sz="2800" b="0" i="0" u="none" strike="noStrike" dirty="0">
                          <a:solidFill>
                            <a:srgbClr val="000000"/>
                          </a:solidFill>
                          <a:effectLst/>
                          <a:latin typeface="Calibri" panose="020F0502020204030204" pitchFamily="34" charset="0"/>
                        </a:rPr>
                        <a:t>267</a:t>
                      </a:r>
                    </a:p>
                  </a:txBody>
                  <a:tcPr marL="9525" marR="9525" marT="9525" marB="0" anchor="ctr"/>
                </a:tc>
                <a:tc>
                  <a:txBody>
                    <a:bodyPr/>
                    <a:lstStyle/>
                    <a:p>
                      <a:pPr algn="ctr" fontAlgn="ctr"/>
                      <a:r>
                        <a:rPr lang="en-CA" sz="28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 xmlns:a16="http://schemas.microsoft.com/office/drawing/2014/main" val="1184131798"/>
                  </a:ext>
                </a:extLst>
              </a:tr>
              <a:tr h="576660">
                <a:tc>
                  <a:txBody>
                    <a:bodyPr/>
                    <a:lstStyle/>
                    <a:p>
                      <a:pPr algn="l" fontAlgn="ctr"/>
                      <a:r>
                        <a:rPr lang="en-CA" sz="2800" b="0" i="0" u="none" strike="noStrike" dirty="0" err="1">
                          <a:solidFill>
                            <a:srgbClr val="000000"/>
                          </a:solidFill>
                          <a:effectLst/>
                          <a:latin typeface="Calibri" panose="020F0502020204030204" pitchFamily="34" charset="0"/>
                        </a:rPr>
                        <a:t>InterLow</a:t>
                      </a:r>
                      <a:endParaRPr lang="en-CA" sz="2800" b="0" i="0" u="none" strike="noStrike" dirty="0">
                        <a:solidFill>
                          <a:srgbClr val="000000"/>
                        </a:solidFill>
                        <a:effectLst/>
                        <a:latin typeface="Calibri" panose="020F0502020204030204" pitchFamily="34" charset="0"/>
                      </a:endParaRPr>
                    </a:p>
                  </a:txBody>
                  <a:tcPr anchor="ctr"/>
                </a:tc>
                <a:tc>
                  <a:txBody>
                    <a:bodyPr/>
                    <a:lstStyle/>
                    <a:p>
                      <a:pPr algn="ctr" fontAlgn="ctr"/>
                      <a:r>
                        <a:rPr lang="en-CA" sz="2800" b="0" i="0" u="none" strike="noStrike" dirty="0">
                          <a:solidFill>
                            <a:srgbClr val="000000"/>
                          </a:solidFill>
                          <a:effectLst/>
                          <a:latin typeface="Calibri" panose="020F0502020204030204" pitchFamily="34" charset="0"/>
                        </a:rPr>
                        <a:t>1121</a:t>
                      </a:r>
                    </a:p>
                  </a:txBody>
                  <a:tcPr marL="9525" marR="9525" marT="9525" marB="0" anchor="ctr"/>
                </a:tc>
                <a:tc>
                  <a:txBody>
                    <a:bodyPr/>
                    <a:lstStyle/>
                    <a:p>
                      <a:pPr algn="ctr" fontAlgn="ctr"/>
                      <a:r>
                        <a:rPr lang="en-CA" sz="2800" b="0" i="0" u="none" strike="noStrike" dirty="0">
                          <a:solidFill>
                            <a:srgbClr val="000000"/>
                          </a:solidFill>
                          <a:effectLst/>
                          <a:latin typeface="Calibri" panose="020F0502020204030204" pitchFamily="34" charset="0"/>
                        </a:rPr>
                        <a:t>190</a:t>
                      </a:r>
                    </a:p>
                  </a:txBody>
                  <a:tcPr marL="9525" marR="9525" marT="9525" marB="0" anchor="ctr"/>
                </a:tc>
                <a:tc>
                  <a:txBody>
                    <a:bodyPr/>
                    <a:lstStyle/>
                    <a:p>
                      <a:pPr algn="ctr" fontAlgn="ctr"/>
                      <a:r>
                        <a:rPr lang="en-CA" sz="2800" b="0" i="0" u="none" strike="noStrike" dirty="0">
                          <a:solidFill>
                            <a:srgbClr val="000000"/>
                          </a:solidFill>
                          <a:effectLst/>
                          <a:latin typeface="Calibri" panose="020F0502020204030204" pitchFamily="34" charset="0"/>
                        </a:rPr>
                        <a:t>1.1</a:t>
                      </a:r>
                    </a:p>
                  </a:txBody>
                  <a:tcPr marL="9525" marR="9525" marT="9525" marB="0" anchor="ctr"/>
                </a:tc>
                <a:extLst>
                  <a:ext uri="{0D108BD9-81ED-4DB2-BD59-A6C34878D82A}">
                    <a16:rowId xmlns="" xmlns:a16="http://schemas.microsoft.com/office/drawing/2014/main" val="3886083812"/>
                  </a:ext>
                </a:extLst>
              </a:tr>
              <a:tr h="576660">
                <a:tc>
                  <a:txBody>
                    <a:bodyPr/>
                    <a:lstStyle/>
                    <a:p>
                      <a:pPr algn="l" fontAlgn="ctr"/>
                      <a:r>
                        <a:rPr lang="en-CA" sz="2800" b="0" i="0" u="none" strike="noStrike" dirty="0" err="1">
                          <a:solidFill>
                            <a:srgbClr val="000000"/>
                          </a:solidFill>
                          <a:effectLst/>
                          <a:latin typeface="Calibri" panose="020F0502020204030204" pitchFamily="34" charset="0"/>
                        </a:rPr>
                        <a:t>InterMed</a:t>
                      </a:r>
                      <a:endParaRPr lang="en-CA" sz="2800" b="0" i="0" u="none" strike="noStrike" dirty="0">
                        <a:solidFill>
                          <a:srgbClr val="000000"/>
                        </a:solidFill>
                        <a:effectLst/>
                        <a:latin typeface="Calibri" panose="020F0502020204030204" pitchFamily="34" charset="0"/>
                      </a:endParaRPr>
                    </a:p>
                  </a:txBody>
                  <a:tcPr anchor="ctr"/>
                </a:tc>
                <a:tc>
                  <a:txBody>
                    <a:bodyPr/>
                    <a:lstStyle/>
                    <a:p>
                      <a:pPr algn="ctr" fontAlgn="ctr"/>
                      <a:r>
                        <a:rPr lang="en-CA" sz="2800" b="0" i="0" u="none" strike="noStrike" dirty="0">
                          <a:solidFill>
                            <a:srgbClr val="000000"/>
                          </a:solidFill>
                          <a:effectLst/>
                          <a:latin typeface="Calibri" panose="020F0502020204030204" pitchFamily="34" charset="0"/>
                        </a:rPr>
                        <a:t>1337</a:t>
                      </a:r>
                    </a:p>
                  </a:txBody>
                  <a:tcPr marL="9525" marR="9525" marT="9525" marB="0" anchor="ctr"/>
                </a:tc>
                <a:tc>
                  <a:txBody>
                    <a:bodyPr/>
                    <a:lstStyle/>
                    <a:p>
                      <a:pPr algn="ctr" fontAlgn="ctr"/>
                      <a:r>
                        <a:rPr lang="en-CA" sz="2800" b="0" i="0" u="none" strike="noStrike" dirty="0">
                          <a:solidFill>
                            <a:srgbClr val="000000"/>
                          </a:solidFill>
                          <a:effectLst/>
                          <a:latin typeface="Calibri" panose="020F0502020204030204" pitchFamily="34" charset="0"/>
                        </a:rPr>
                        <a:t>223</a:t>
                      </a:r>
                    </a:p>
                  </a:txBody>
                  <a:tcPr marL="9525" marR="9525" marT="9525" marB="0" anchor="ctr"/>
                </a:tc>
                <a:tc>
                  <a:txBody>
                    <a:bodyPr/>
                    <a:lstStyle/>
                    <a:p>
                      <a:pPr algn="ctr" fontAlgn="ctr"/>
                      <a:r>
                        <a:rPr lang="en-CA" sz="2800" b="0" i="0" u="none" strike="noStrike" dirty="0">
                          <a:solidFill>
                            <a:srgbClr val="000000"/>
                          </a:solidFill>
                          <a:effectLst/>
                          <a:latin typeface="Calibri" panose="020F0502020204030204" pitchFamily="34" charset="0"/>
                        </a:rPr>
                        <a:t>1.4</a:t>
                      </a:r>
                    </a:p>
                  </a:txBody>
                  <a:tcPr marL="9525" marR="9525" marT="9525" marB="0" anchor="ctr"/>
                </a:tc>
                <a:extLst>
                  <a:ext uri="{0D108BD9-81ED-4DB2-BD59-A6C34878D82A}">
                    <a16:rowId xmlns="" xmlns:a16="http://schemas.microsoft.com/office/drawing/2014/main" val="76954033"/>
                  </a:ext>
                </a:extLst>
              </a:tr>
              <a:tr h="576660">
                <a:tc>
                  <a:txBody>
                    <a:bodyPr/>
                    <a:lstStyle/>
                    <a:p>
                      <a:pPr algn="l" fontAlgn="ctr"/>
                      <a:r>
                        <a:rPr lang="en-CA" sz="2800" b="0" i="0" u="none" strike="noStrike" dirty="0" err="1">
                          <a:solidFill>
                            <a:srgbClr val="000000"/>
                          </a:solidFill>
                          <a:effectLst/>
                          <a:latin typeface="Calibri" panose="020F0502020204030204" pitchFamily="34" charset="0"/>
                        </a:rPr>
                        <a:t>InterHigh</a:t>
                      </a:r>
                      <a:endParaRPr lang="en-CA" sz="2800" b="0" i="0" u="none" strike="noStrike" dirty="0">
                        <a:solidFill>
                          <a:srgbClr val="000000"/>
                        </a:solidFill>
                        <a:effectLst/>
                        <a:latin typeface="Calibri" panose="020F0502020204030204" pitchFamily="34" charset="0"/>
                      </a:endParaRPr>
                    </a:p>
                  </a:txBody>
                  <a:tcPr anchor="ctr"/>
                </a:tc>
                <a:tc>
                  <a:txBody>
                    <a:bodyPr/>
                    <a:lstStyle/>
                    <a:p>
                      <a:pPr algn="ctr" fontAlgn="ctr"/>
                      <a:r>
                        <a:rPr lang="en-CA" sz="2800" b="0" i="0" u="none" strike="noStrike" dirty="0">
                          <a:solidFill>
                            <a:srgbClr val="000000"/>
                          </a:solidFill>
                          <a:effectLst/>
                          <a:latin typeface="Calibri" panose="020F0502020204030204" pitchFamily="34" charset="0"/>
                        </a:rPr>
                        <a:t>1501</a:t>
                      </a:r>
                    </a:p>
                  </a:txBody>
                  <a:tcPr marL="9525" marR="9525" marT="9525" marB="0" anchor="ctr"/>
                </a:tc>
                <a:tc>
                  <a:txBody>
                    <a:bodyPr/>
                    <a:lstStyle/>
                    <a:p>
                      <a:pPr algn="ctr" fontAlgn="ctr"/>
                      <a:r>
                        <a:rPr lang="en-CA" sz="2800" b="0" i="0" u="none" strike="noStrike" dirty="0">
                          <a:solidFill>
                            <a:srgbClr val="000000"/>
                          </a:solidFill>
                          <a:effectLst/>
                          <a:latin typeface="Calibri" panose="020F0502020204030204" pitchFamily="34" charset="0"/>
                        </a:rPr>
                        <a:t>246</a:t>
                      </a:r>
                    </a:p>
                  </a:txBody>
                  <a:tcPr marL="9525" marR="9525" marT="9525" marB="0" anchor="ctr"/>
                </a:tc>
                <a:tc>
                  <a:txBody>
                    <a:bodyPr/>
                    <a:lstStyle/>
                    <a:p>
                      <a:pPr algn="ctr" fontAlgn="ctr"/>
                      <a:r>
                        <a:rPr lang="en-CA" sz="2800" b="0" i="0" u="none" strike="noStrike" dirty="0">
                          <a:solidFill>
                            <a:srgbClr val="000000"/>
                          </a:solidFill>
                          <a:effectLst/>
                          <a:latin typeface="Calibri" panose="020F0502020204030204" pitchFamily="34" charset="0"/>
                        </a:rPr>
                        <a:t>1.7</a:t>
                      </a:r>
                    </a:p>
                  </a:txBody>
                  <a:tcPr marL="9525" marR="9525" marT="9525" marB="0" anchor="ctr"/>
                </a:tc>
                <a:extLst>
                  <a:ext uri="{0D108BD9-81ED-4DB2-BD59-A6C34878D82A}">
                    <a16:rowId xmlns="" xmlns:a16="http://schemas.microsoft.com/office/drawing/2014/main" val="1421426094"/>
                  </a:ext>
                </a:extLst>
              </a:tr>
            </a:tbl>
          </a:graphicData>
        </a:graphic>
      </p:graphicFrame>
    </p:spTree>
    <p:extLst>
      <p:ext uri="{BB962C8B-B14F-4D97-AF65-F5344CB8AC3E}">
        <p14:creationId xmlns:p14="http://schemas.microsoft.com/office/powerpoint/2010/main" val="3364342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lstStyle/>
          <a:p>
            <a:pPr eaLnBrk="1" hangingPunct="1"/>
            <a:endParaRPr lang="en-CA" altLang="x-none" dirty="0">
              <a:ln>
                <a:noFill/>
              </a:ln>
              <a:effectLst>
                <a:outerShdw blurRad="38100" dist="38100" dir="2700000">
                  <a:srgbClr val="000000"/>
                </a:outerShdw>
              </a:effectLst>
            </a:endParaRPr>
          </a:p>
        </p:txBody>
      </p:sp>
      <p:pic>
        <p:nvPicPr>
          <p:cNvPr id="5" name="Content Placeholder 4" descr="A close up of a map&#10;&#10;Description generated with high confidence"/>
          <p:cNvPicPr>
            <a:picLocks noGrp="1" noChangeAspect="1"/>
          </p:cNvPicPr>
          <p:nvPr>
            <p:ph idx="1"/>
          </p:nvPr>
        </p:nvPicPr>
        <p:blipFill>
          <a:blip r:embed="rId2"/>
          <a:stretch>
            <a:fillRect/>
          </a:stretch>
        </p:blipFill>
        <p:spPr>
          <a:xfrm>
            <a:off x="169863" y="49213"/>
            <a:ext cx="4370388" cy="6621463"/>
          </a:xfrm>
        </p:spPr>
      </p:pic>
      <p:pic>
        <p:nvPicPr>
          <p:cNvPr id="23556" name="Picture 8" descr="A close up of a stool&#10;&#10;Description generated with high confidence"/>
          <p:cNvPicPr>
            <a:picLocks noChangeAspect="1"/>
          </p:cNvPicPr>
          <p:nvPr/>
        </p:nvPicPr>
        <p:blipFill>
          <a:blip r:embed="rId3"/>
          <a:stretch>
            <a:fillRect/>
          </a:stretch>
        </p:blipFill>
        <p:spPr>
          <a:xfrm>
            <a:off x="4625975" y="1095375"/>
            <a:ext cx="4554538" cy="4381500"/>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lstStyle/>
          <a:p>
            <a:pPr eaLnBrk="1" hangingPunct="1"/>
            <a:endParaRPr lang="en-CA" altLang="x-none" dirty="0">
              <a:ln>
                <a:noFill/>
              </a:ln>
              <a:effectLst>
                <a:outerShdw blurRad="38100" dist="38100" dir="2700000">
                  <a:srgbClr val="000000"/>
                </a:outerShdw>
              </a:effectLst>
            </a:endParaRPr>
          </a:p>
        </p:txBody>
      </p:sp>
      <p:pic>
        <p:nvPicPr>
          <p:cNvPr id="5" name="Content Placeholder 4" descr="A close up of a flower garden&#10;&#10;Description generated with very high confidence"/>
          <p:cNvPicPr>
            <a:picLocks noGrp="1" noChangeAspect="1"/>
          </p:cNvPicPr>
          <p:nvPr>
            <p:ph idx="1"/>
          </p:nvPr>
        </p:nvPicPr>
        <p:blipFill>
          <a:blip r:embed="rId3"/>
          <a:stretch>
            <a:fillRect/>
          </a:stretch>
        </p:blipFill>
        <p:spPr>
          <a:xfrm>
            <a:off x="723900" y="333375"/>
            <a:ext cx="3484563" cy="6191250"/>
          </a:xfrm>
        </p:spPr>
      </p:pic>
      <p:pic>
        <p:nvPicPr>
          <p:cNvPr id="47108" name="Picture 6"/>
          <p:cNvPicPr>
            <a:picLocks noChangeAspect="1"/>
          </p:cNvPicPr>
          <p:nvPr/>
        </p:nvPicPr>
        <p:blipFill>
          <a:blip r:embed="rId4"/>
          <a:stretch>
            <a:fillRect/>
          </a:stretch>
        </p:blipFill>
        <p:spPr>
          <a:xfrm>
            <a:off x="5337175" y="333375"/>
            <a:ext cx="3482975" cy="6191250"/>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346" y="609600"/>
            <a:ext cx="7765322" cy="970450"/>
          </a:xfrm>
          <a:noFill/>
          <a:ln>
            <a:noFill/>
          </a:ln>
          <a:scene3d>
            <a:camera prst="orthographicFront"/>
            <a:lightRig rig="balanced" dir="t"/>
          </a:scene3d>
          <a:sp3d prstMaterial="plastic"/>
        </p:spPr>
        <p:txBody>
          <a:bodyPr vert="horz" lIns="91440" tIns="45720" rIns="91440" bIns="45720" rtlCol="0" anchor="ctr">
            <a:normAutofit fontScale="90000"/>
          </a:bodyPr>
          <a:lstStyle/>
          <a:p>
            <a:pPr marL="0" marR="0" lvl="0" indent="0" algn="ctr" defTabSz="457200" rtl="0" eaLnBrk="1" fontAlgn="auto" latinLnBrk="0" hangingPunct="1">
              <a:lnSpc>
                <a:spcPct val="100000"/>
              </a:lnSpc>
              <a:spcBef>
                <a:spcPct val="0"/>
              </a:spcBef>
              <a:spcAft>
                <a:spcPts val="0"/>
              </a:spcAft>
              <a:buClrTx/>
              <a:buSzTx/>
              <a:buFontTx/>
              <a:buNone/>
              <a:defRPr/>
            </a:pPr>
            <a:r>
              <a:rPr kumimoji="0" lang="en-CA" altLang="en-US" sz="4000" b="0" i="0" u="none" strike="noStrike" kern="1200" cap="none" spc="0" normalizeH="0" baseline="0" noProof="0" dirty="0">
                <a:ln>
                  <a:solidFill>
                    <a:schemeClr val="bg1">
                      <a:lumMod val="75000"/>
                      <a:lumOff val="25000"/>
                      <a:alpha val="10000"/>
                    </a:schemeClr>
                  </a:solidFill>
                </a:ln>
                <a:solidFill>
                  <a:schemeClr val="accent1"/>
                </a:solidFill>
                <a:effectLst>
                  <a:outerShdw blurRad="9525" dist="25400" dir="14640000" algn="tl" rotWithShape="0">
                    <a:schemeClr val="bg1">
                      <a:alpha val="30000"/>
                    </a:schemeClr>
                  </a:outerShdw>
                </a:effectLst>
                <a:uLnTx/>
                <a:uFillTx/>
                <a:latin typeface="Arial Rounded MT Bold" panose="020F0704030504030204" pitchFamily="34" charset="0"/>
                <a:ea typeface="+mj-ea"/>
                <a:cs typeface="Trebuchet MS" panose="020B0603020202020204"/>
              </a:rPr>
              <a:t>How do you separate it?</a:t>
            </a:r>
            <a:br>
              <a:rPr kumimoji="0" lang="en-CA" altLang="en-US" sz="4000" b="0" i="0" u="none" strike="noStrike" kern="1200" cap="none" spc="0" normalizeH="0" baseline="0" noProof="0" dirty="0">
                <a:ln>
                  <a:solidFill>
                    <a:schemeClr val="bg1">
                      <a:lumMod val="75000"/>
                      <a:lumOff val="25000"/>
                      <a:alpha val="10000"/>
                    </a:schemeClr>
                  </a:solidFill>
                </a:ln>
                <a:solidFill>
                  <a:schemeClr val="accent1"/>
                </a:solidFill>
                <a:effectLst>
                  <a:outerShdw blurRad="9525" dist="25400" dir="14640000" algn="tl" rotWithShape="0">
                    <a:schemeClr val="bg1">
                      <a:alpha val="30000"/>
                    </a:schemeClr>
                  </a:outerShdw>
                </a:effectLst>
                <a:uLnTx/>
                <a:uFillTx/>
                <a:latin typeface="Arial Rounded MT Bold" panose="020F0704030504030204" pitchFamily="34" charset="0"/>
                <a:ea typeface="+mj-ea"/>
                <a:cs typeface="Trebuchet MS" panose="020B0603020202020204"/>
              </a:rPr>
            </a:br>
            <a:endParaRPr kumimoji="0" lang="en-CA" sz="4000" b="0" i="0" u="none" strike="noStrike" kern="1200" cap="none" spc="0" normalizeH="0" baseline="0" noProof="0" dirty="0">
              <a:ln>
                <a:solidFill>
                  <a:schemeClr val="bg1">
                    <a:lumMod val="75000"/>
                    <a:lumOff val="25000"/>
                    <a:alpha val="10000"/>
                  </a:schemeClr>
                </a:solidFill>
              </a:ln>
              <a:solidFill>
                <a:schemeClr val="accent1"/>
              </a:solidFill>
              <a:effectLst>
                <a:outerShdw blurRad="9525" dist="25400" dir="14640000" algn="tl" rotWithShape="0">
                  <a:schemeClr val="bg1">
                    <a:alpha val="30000"/>
                  </a:schemeClr>
                </a:outerShdw>
              </a:effectLst>
              <a:uLnTx/>
              <a:uFillTx/>
              <a:latin typeface="+mj-lt"/>
              <a:ea typeface="+mj-ea"/>
              <a:cs typeface="Trebuchet MS" panose="020B0603020202020204"/>
            </a:endParaRPr>
          </a:p>
        </p:txBody>
      </p:sp>
      <p:pic>
        <p:nvPicPr>
          <p:cNvPr id="4" name="Content Placeholder 5"/>
          <p:cNvPicPr>
            <a:picLocks noGrp="1" noChangeAspect="1" noChangeArrowheads="1"/>
          </p:cNvPicPr>
          <p:nvPr>
            <p:ph sz="half" idx="1"/>
          </p:nvPr>
        </p:nvPicPr>
        <p:blipFill>
          <a:blip r:embed="rId2"/>
          <a:stretch>
            <a:fillRect/>
          </a:stretch>
        </p:blipFill>
        <p:spPr bwMode="auto">
          <a:xfrm>
            <a:off x="971550" y="1782763"/>
            <a:ext cx="3521075" cy="46926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sz="half" idx="2"/>
          </p:nvPr>
        </p:nvSpPr>
        <p:spPr>
          <a:xfrm>
            <a:off x="4283977" y="1790399"/>
            <a:ext cx="4486960" cy="4058751"/>
          </a:xfrm>
          <a:noFill/>
          <a:ln>
            <a:noFill/>
          </a:ln>
          <a:scene3d>
            <a:camera prst="orthographicFront"/>
            <a:lightRig rig="balanced" dir="t"/>
          </a:scene3d>
          <a:sp3d prstMaterial="plastic"/>
        </p:spPr>
        <p:txBody>
          <a:bodyPr vert="horz" lIns="91440" tIns="45720" rIns="91440" bIns="45720" rtlCol="0" anchor="t">
            <a:normAutofit/>
          </a:bodyPr>
          <a:lstStyle/>
          <a:p>
            <a:pPr marL="720090" marR="0" lvl="1" indent="-269875" algn="l" defTabSz="457200" rtl="0" eaLnBrk="1" fontAlgn="auto" latinLnBrk="0" hangingPunct="1">
              <a:lnSpc>
                <a:spcPct val="100000"/>
              </a:lnSpc>
              <a:spcBef>
                <a:spcPct val="20000"/>
              </a:spcBef>
              <a:spcAft>
                <a:spcPts val="600"/>
              </a:spcAft>
              <a:buClr>
                <a:schemeClr val="tx2"/>
              </a:buClr>
              <a:buSzPct val="70000"/>
              <a:buFont typeface="Wingdings 2" panose="05020102010507070707" pitchFamily="18" charset="2"/>
              <a:buChar char=""/>
              <a:defRPr/>
            </a:pPr>
            <a:r>
              <a:rPr kumimoji="0" lang="en-CA" altLang="en-US" sz="28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Arial Rounded MT Bold" panose="020F0704030504030204" pitchFamily="34" charset="0"/>
                <a:ea typeface="+mn-ea"/>
                <a:cs typeface="+mn-cs"/>
              </a:rPr>
              <a:t>Large seed size difference is important</a:t>
            </a:r>
          </a:p>
          <a:p>
            <a:pPr marL="720090" marR="0" lvl="1" indent="-269875" algn="l" defTabSz="457200" rtl="0" eaLnBrk="1" fontAlgn="auto" latinLnBrk="0" hangingPunct="1">
              <a:lnSpc>
                <a:spcPct val="100000"/>
              </a:lnSpc>
              <a:spcBef>
                <a:spcPct val="20000"/>
              </a:spcBef>
              <a:spcAft>
                <a:spcPts val="600"/>
              </a:spcAft>
              <a:buClr>
                <a:schemeClr val="tx2"/>
              </a:buClr>
              <a:buSzPct val="70000"/>
              <a:buFont typeface="Wingdings 2" panose="05020102010507070707" pitchFamily="18" charset="2"/>
              <a:buChar char=""/>
              <a:defRPr/>
            </a:pPr>
            <a:r>
              <a:rPr kumimoji="0" lang="en-CA" altLang="en-US" sz="28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Arial Rounded MT Bold" panose="020F0704030504030204" pitchFamily="34" charset="0"/>
                <a:ea typeface="+mn-ea"/>
                <a:cs typeface="+mn-cs"/>
              </a:rPr>
              <a:t>Dockage cleaners have capacity</a:t>
            </a:r>
          </a:p>
          <a:p>
            <a:pPr marL="720090" marR="0" lvl="1" indent="-269875" algn="l" defTabSz="457200" rtl="0" eaLnBrk="1" fontAlgn="auto" latinLnBrk="0" hangingPunct="1">
              <a:lnSpc>
                <a:spcPct val="100000"/>
              </a:lnSpc>
              <a:spcBef>
                <a:spcPct val="20000"/>
              </a:spcBef>
              <a:spcAft>
                <a:spcPts val="600"/>
              </a:spcAft>
              <a:buClr>
                <a:schemeClr val="tx2"/>
              </a:buClr>
              <a:buSzPct val="70000"/>
              <a:buFont typeface="Wingdings 2" panose="05020102010507070707" pitchFamily="18" charset="2"/>
              <a:buChar char=""/>
              <a:defRPr/>
            </a:pPr>
            <a:r>
              <a:rPr lang="en-CA" altLang="en-US" sz="2800" dirty="0">
                <a:latin typeface="Arial Rounded MT Bold" panose="020F0704030504030204" pitchFamily="34" charset="0"/>
                <a:cs typeface="+mn-cs"/>
              </a:rPr>
              <a:t>Custom basic cleaning $.50 - $1/</a:t>
            </a:r>
            <a:r>
              <a:rPr lang="en-CA" altLang="en-US" sz="2800" dirty="0" err="1">
                <a:latin typeface="Arial Rounded MT Bold" panose="020F0704030504030204" pitchFamily="34" charset="0"/>
                <a:cs typeface="+mn-cs"/>
              </a:rPr>
              <a:t>bu</a:t>
            </a:r>
            <a:endParaRPr kumimoji="0" lang="en-CA" altLang="en-US" sz="28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Arial Rounded MT Bold" panose="020F0704030504030204" pitchFamily="34" charset="0"/>
              <a:ea typeface="+mn-ea"/>
              <a:cs typeface="+mn-cs"/>
            </a:endParaRPr>
          </a:p>
          <a:p>
            <a:pPr marL="342900" marR="0" lvl="0" indent="-306070" algn="l" defTabSz="457200" rtl="0" eaLnBrk="1" fontAlgn="auto" latinLnBrk="0" hangingPunct="1">
              <a:lnSpc>
                <a:spcPct val="100000"/>
              </a:lnSpc>
              <a:spcBef>
                <a:spcPct val="20000"/>
              </a:spcBef>
              <a:spcAft>
                <a:spcPts val="600"/>
              </a:spcAft>
              <a:buClr>
                <a:schemeClr val="tx2"/>
              </a:buClr>
              <a:buSzPct val="70000"/>
              <a:buFont typeface="Wingdings 2" panose="05020102010507070707" pitchFamily="18" charset="2"/>
              <a:buChar char=""/>
              <a:defRPr/>
            </a:pPr>
            <a:endParaRPr kumimoji="0" lang="en-CA" sz="24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lstStyle/>
          <a:p>
            <a:pPr eaLnBrk="1" hangingPunct="1"/>
            <a:endParaRPr lang="en-CA" altLang="x-none" dirty="0">
              <a:ln>
                <a:noFill/>
              </a:ln>
              <a:effectLst>
                <a:outerShdw blurRad="38100" dist="38100" dir="2700000">
                  <a:srgbClr val="000000"/>
                </a:outerShdw>
              </a:effectLst>
            </a:endParaRPr>
          </a:p>
        </p:txBody>
      </p:sp>
      <p:pic>
        <p:nvPicPr>
          <p:cNvPr id="5" name="Content Placeholder 4" descr="A picture containing outdoor, truck, tree, ground&#10;&#10;Description generated with very high confidence"/>
          <p:cNvPicPr>
            <a:picLocks noGrp="1" noChangeAspect="1"/>
          </p:cNvPicPr>
          <p:nvPr>
            <p:ph idx="1"/>
          </p:nvPr>
        </p:nvPicPr>
        <p:blipFill>
          <a:blip r:embed="rId2"/>
          <a:stretch>
            <a:fillRect/>
          </a:stretch>
        </p:blipFill>
        <p:spPr>
          <a:xfrm>
            <a:off x="107950" y="733425"/>
            <a:ext cx="8939213" cy="5027613"/>
          </a:xfrm>
        </p:spPr>
      </p:pic>
      <p:sp>
        <p:nvSpPr>
          <p:cNvPr id="50180" name="TextBox 5"/>
          <p:cNvSpPr txBox="1"/>
          <p:nvPr/>
        </p:nvSpPr>
        <p:spPr>
          <a:xfrm>
            <a:off x="2700338" y="5949950"/>
            <a:ext cx="4319587" cy="368300"/>
          </a:xfrm>
          <a:prstGeom prst="rect">
            <a:avLst/>
          </a:prstGeom>
          <a:noFill/>
          <a:ln w="9525">
            <a:noFill/>
          </a:ln>
        </p:spPr>
        <p:txBody>
          <a:bodyPr>
            <a:spAutoFit/>
          </a:bodyPr>
          <a:lstStyle/>
          <a:p>
            <a:r>
              <a:rPr lang="en-CA" altLang="en-US" dirty="0">
                <a:latin typeface="Arial" panose="020B0604020202020204" pitchFamily="34" charset="0"/>
              </a:rPr>
              <a:t>David Ediger, MB:  KwikClean set-up</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0"/>
            <a:ext cx="7765322" cy="970450"/>
          </a:xfrm>
          <a:noFill/>
          <a:ln>
            <a:noFill/>
          </a:ln>
          <a:scene3d>
            <a:camera prst="orthographicFront"/>
            <a:lightRig rig="balanced" dir="t"/>
          </a:scene3d>
          <a:sp3d prstMaterial="plastic"/>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defRPr/>
            </a:pPr>
            <a:r>
              <a:rPr kumimoji="0" lang="en-CA" sz="4000" b="0" i="0" u="none" strike="noStrike" kern="1200" cap="none" spc="0" normalizeH="0" baseline="0" noProof="0" dirty="0">
                <a:ln>
                  <a:solidFill>
                    <a:schemeClr val="bg1">
                      <a:lumMod val="75000"/>
                      <a:lumOff val="25000"/>
                      <a:alpha val="10000"/>
                    </a:schemeClr>
                  </a:solidFill>
                </a:ln>
                <a:solidFill>
                  <a:schemeClr val="accent1"/>
                </a:solidFill>
                <a:effectLst>
                  <a:outerShdw blurRad="9525" dist="25400" dir="14640000" algn="tl" rotWithShape="0">
                    <a:schemeClr val="bg1">
                      <a:alpha val="30000"/>
                    </a:schemeClr>
                  </a:outerShdw>
                </a:effectLst>
                <a:uLnTx/>
                <a:uFillTx/>
                <a:latin typeface="Arial Rounded MT Bold" panose="020F0704030504030204" pitchFamily="34" charset="0"/>
                <a:ea typeface="+mj-ea"/>
                <a:cs typeface="Trebuchet MS" panose="020B0603020202020204"/>
              </a:rPr>
              <a:t>Mixed Grain Intercrops </a:t>
            </a:r>
          </a:p>
        </p:txBody>
      </p:sp>
      <p:sp>
        <p:nvSpPr>
          <p:cNvPr id="3" name="Content Placeholder 2"/>
          <p:cNvSpPr>
            <a:spLocks noGrp="1"/>
          </p:cNvSpPr>
          <p:nvPr>
            <p:ph idx="1"/>
          </p:nvPr>
        </p:nvSpPr>
        <p:spPr>
          <a:xfrm>
            <a:off x="685346" y="1732450"/>
            <a:ext cx="7765322" cy="4058751"/>
          </a:xfrm>
          <a:noFill/>
          <a:ln>
            <a:noFill/>
          </a:ln>
          <a:scene3d>
            <a:camera prst="orthographicFront"/>
            <a:lightRig rig="balanced" dir="t"/>
          </a:scene3d>
          <a:sp3d prstMaterial="plastic"/>
        </p:spPr>
        <p:txBody>
          <a:bodyPr vert="horz" lIns="91440" tIns="45720" rIns="91440" bIns="45720" rtlCol="0" anchor="t">
            <a:normAutofit/>
          </a:bodyPr>
          <a:lstStyle/>
          <a:p>
            <a:pPr marL="342900" marR="0" lvl="0" indent="-306070" algn="l" defTabSz="457200" rtl="0" eaLnBrk="1" fontAlgn="auto" latinLnBrk="0" hangingPunct="1">
              <a:lnSpc>
                <a:spcPct val="100000"/>
              </a:lnSpc>
              <a:spcBef>
                <a:spcPct val="20000"/>
              </a:spcBef>
              <a:spcAft>
                <a:spcPts val="600"/>
              </a:spcAft>
              <a:buClr>
                <a:schemeClr val="tx2"/>
              </a:buClr>
              <a:buSzPct val="70000"/>
              <a:buFont typeface="Wingdings 2" panose="05020102010507070707" pitchFamily="18" charset="2"/>
              <a:buChar char=""/>
              <a:defRPr/>
            </a:pPr>
            <a:r>
              <a:rPr kumimoji="0" lang="en-CA" sz="32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Arial" panose="020B0604020202020204" pitchFamily="34" charset="0"/>
                <a:ea typeface="+mn-ea"/>
                <a:cs typeface="Arial" panose="020B0604020202020204" pitchFamily="34" charset="0"/>
              </a:rPr>
              <a:t>If not here, where?</a:t>
            </a:r>
            <a:r>
              <a:rPr kumimoji="0" lang="en-CA" sz="28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Arial" panose="020B0604020202020204" pitchFamily="34" charset="0"/>
                <a:ea typeface="+mn-ea"/>
                <a:cs typeface="Arial" panose="020B0604020202020204" pitchFamily="34" charset="0"/>
              </a:rPr>
              <a:t> </a:t>
            </a:r>
          </a:p>
          <a:p>
            <a:pPr marL="720090" marR="0" lvl="1" indent="-269875" algn="l" defTabSz="457200" rtl="0" eaLnBrk="1" fontAlgn="auto" latinLnBrk="0" hangingPunct="1">
              <a:lnSpc>
                <a:spcPct val="100000"/>
              </a:lnSpc>
              <a:spcBef>
                <a:spcPct val="20000"/>
              </a:spcBef>
              <a:spcAft>
                <a:spcPts val="600"/>
              </a:spcAft>
              <a:buClr>
                <a:schemeClr val="tx2"/>
              </a:buClr>
              <a:buSzPct val="70000"/>
              <a:buFont typeface="Wingdings 2" panose="05020102010507070707" pitchFamily="18" charset="2"/>
              <a:buChar char=""/>
              <a:defRPr/>
            </a:pPr>
            <a:r>
              <a:rPr kumimoji="0" lang="en-CA" sz="28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Arial" panose="020B0604020202020204" pitchFamily="34" charset="0"/>
                <a:ea typeface="+mn-ea"/>
                <a:cs typeface="Arial" panose="020B0604020202020204" pitchFamily="34" charset="0"/>
              </a:rPr>
              <a:t>Flax, mustards, camelina</a:t>
            </a:r>
          </a:p>
          <a:p>
            <a:pPr marL="720090" marR="0" lvl="1" indent="-269875" algn="l" defTabSz="457200" rtl="0" eaLnBrk="1" fontAlgn="auto" latinLnBrk="0" hangingPunct="1">
              <a:lnSpc>
                <a:spcPct val="100000"/>
              </a:lnSpc>
              <a:spcBef>
                <a:spcPct val="20000"/>
              </a:spcBef>
              <a:spcAft>
                <a:spcPts val="600"/>
              </a:spcAft>
              <a:buClr>
                <a:schemeClr val="tx2"/>
              </a:buClr>
              <a:buSzPct val="70000"/>
              <a:buFont typeface="Wingdings 2" panose="05020102010507070707" pitchFamily="18" charset="2"/>
              <a:buChar char=""/>
              <a:defRPr/>
            </a:pPr>
            <a:r>
              <a:rPr kumimoji="0" lang="en-CA" sz="28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Arial" panose="020B0604020202020204" pitchFamily="34" charset="0"/>
                <a:ea typeface="+mn-ea"/>
                <a:cs typeface="Arial" panose="020B0604020202020204" pitchFamily="34" charset="0"/>
              </a:rPr>
              <a:t>Diverse pulses: chickpea, lentil, </a:t>
            </a:r>
            <a:r>
              <a:rPr kumimoji="0" lang="en-CA" sz="2800" b="0" i="0" u="none" strike="noStrike" kern="1200" cap="none" spc="0" normalizeH="0" baseline="0" noProof="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Arial" panose="020B0604020202020204" pitchFamily="34" charset="0"/>
                <a:ea typeface="+mn-ea"/>
                <a:cs typeface="Arial" panose="020B0604020202020204" pitchFamily="34" charset="0"/>
              </a:rPr>
              <a:t>faba</a:t>
            </a:r>
            <a:r>
              <a:rPr kumimoji="0" lang="en-CA" sz="28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Arial" panose="020B0604020202020204" pitchFamily="34" charset="0"/>
                <a:ea typeface="+mn-ea"/>
                <a:cs typeface="Arial" panose="020B0604020202020204" pitchFamily="34" charset="0"/>
              </a:rPr>
              <a:t>, pea</a:t>
            </a:r>
          </a:p>
          <a:p>
            <a:pPr marL="720090" marR="0" lvl="1" indent="-269875" algn="l" defTabSz="457200" rtl="0" eaLnBrk="1" fontAlgn="auto" latinLnBrk="0" hangingPunct="1">
              <a:lnSpc>
                <a:spcPct val="100000"/>
              </a:lnSpc>
              <a:spcBef>
                <a:spcPct val="20000"/>
              </a:spcBef>
              <a:spcAft>
                <a:spcPts val="600"/>
              </a:spcAft>
              <a:buClr>
                <a:schemeClr val="tx2"/>
              </a:buClr>
              <a:buSzPct val="70000"/>
              <a:buFont typeface="Wingdings 2" panose="05020102010507070707" pitchFamily="18" charset="2"/>
              <a:buChar char=""/>
              <a:defRPr/>
            </a:pPr>
            <a:r>
              <a:rPr kumimoji="0" lang="en-CA" sz="28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Arial" panose="020B0604020202020204" pitchFamily="34" charset="0"/>
                <a:ea typeface="+mn-ea"/>
                <a:cs typeface="Arial" panose="020B0604020202020204" pitchFamily="34" charset="0"/>
              </a:rPr>
              <a:t>Local markets and handling facilities</a:t>
            </a:r>
          </a:p>
          <a:p>
            <a:pPr marL="720090" marR="0" lvl="1" indent="-269875" algn="l" defTabSz="457200" rtl="0" eaLnBrk="1" fontAlgn="auto" latinLnBrk="0" hangingPunct="1">
              <a:lnSpc>
                <a:spcPct val="100000"/>
              </a:lnSpc>
              <a:spcBef>
                <a:spcPct val="20000"/>
              </a:spcBef>
              <a:spcAft>
                <a:spcPts val="600"/>
              </a:spcAft>
              <a:buClr>
                <a:schemeClr val="tx2"/>
              </a:buClr>
              <a:buSzPct val="70000"/>
              <a:buFont typeface="Wingdings 2" panose="05020102010507070707" pitchFamily="18" charset="2"/>
              <a:buChar char=""/>
              <a:defRPr/>
            </a:pPr>
            <a:endParaRPr kumimoji="0" lang="en-CA" sz="28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Arial" panose="020B0604020202020204" pitchFamily="34" charset="0"/>
              <a:ea typeface="+mn-ea"/>
              <a:cs typeface="Arial" panose="020B0604020202020204" pitchFamily="34" charset="0"/>
            </a:endParaRPr>
          </a:p>
          <a:p>
            <a:pPr marL="342900" marR="0" lvl="0" indent="-306070" algn="l" defTabSz="457200" rtl="0" eaLnBrk="1" fontAlgn="auto" latinLnBrk="0" hangingPunct="1">
              <a:lnSpc>
                <a:spcPct val="100000"/>
              </a:lnSpc>
              <a:spcBef>
                <a:spcPct val="20000"/>
              </a:spcBef>
              <a:spcAft>
                <a:spcPts val="600"/>
              </a:spcAft>
              <a:buClr>
                <a:schemeClr val="tx2"/>
              </a:buClr>
              <a:buSzPct val="70000"/>
              <a:buFont typeface="Wingdings 2" panose="05020102010507070707" pitchFamily="18" charset="2"/>
              <a:buChar char=""/>
              <a:defRPr/>
            </a:pPr>
            <a:r>
              <a:rPr kumimoji="0" lang="en-CA" sz="32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Arial" panose="020B0604020202020204" pitchFamily="34" charset="0"/>
                <a:ea typeface="+mn-ea"/>
                <a:cs typeface="Arial" panose="020B0604020202020204" pitchFamily="34" charset="0"/>
              </a:rPr>
              <a:t>If not now, when?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a:solidFill>
                  <a:schemeClr val="accent1"/>
                </a:solidFill>
                <a:uFillTx/>
                <a:latin typeface="Arial Rounded MT Bold" panose="020F0704030504030204" pitchFamily="34" charset="0"/>
              </a:rPr>
              <a:t>What is the Value Proposition?</a:t>
            </a:r>
          </a:p>
        </p:txBody>
      </p:sp>
      <p:sp>
        <p:nvSpPr>
          <p:cNvPr id="3" name="Content Placeholder 2"/>
          <p:cNvSpPr>
            <a:spLocks noGrp="1"/>
          </p:cNvSpPr>
          <p:nvPr>
            <p:ph idx="1"/>
          </p:nvPr>
        </p:nvSpPr>
        <p:spPr>
          <a:xfrm>
            <a:off x="685800" y="1731963"/>
            <a:ext cx="7270481" cy="4059238"/>
          </a:xfrm>
        </p:spPr>
        <p:txBody>
          <a:bodyPr>
            <a:normAutofit/>
          </a:bodyPr>
          <a:lstStyle/>
          <a:p>
            <a:r>
              <a:rPr lang="en-CA" altLang="en-US" sz="3200" dirty="0">
                <a:latin typeface="Arial" panose="020B0604020202020204" pitchFamily="34" charset="0"/>
              </a:rPr>
              <a:t>Depends on the crop combination</a:t>
            </a:r>
          </a:p>
          <a:p>
            <a:r>
              <a:rPr lang="en-CA" altLang="en-US" sz="3200" dirty="0">
                <a:latin typeface="Arial" panose="020B0604020202020204" pitchFamily="34" charset="0"/>
              </a:rPr>
              <a:t>Look at all benefits to risk, workload, production cost</a:t>
            </a:r>
          </a:p>
          <a:p>
            <a:r>
              <a:rPr lang="en-CA" altLang="en-US" sz="3200" dirty="0">
                <a:latin typeface="Arial" panose="020B0604020202020204" pitchFamily="34" charset="0"/>
              </a:rPr>
              <a:t>Higher yield is only part of the story</a:t>
            </a:r>
          </a:p>
          <a:p>
            <a:r>
              <a:rPr lang="en-CA" altLang="en-US" sz="3200" dirty="0">
                <a:latin typeface="Arial" panose="020B0604020202020204" pitchFamily="34" charset="0"/>
              </a:rPr>
              <a:t>Effects on harvestability, maturity, disease pressure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94204C-EBA9-423F-A7E8-A7876FE47F62}"/>
              </a:ext>
            </a:extLst>
          </p:cNvPr>
          <p:cNvSpPr>
            <a:spLocks noGrp="1"/>
          </p:cNvSpPr>
          <p:nvPr>
            <p:ph type="title"/>
          </p:nvPr>
        </p:nvSpPr>
        <p:spPr>
          <a:xfrm>
            <a:off x="685800" y="476754"/>
            <a:ext cx="7764463" cy="969963"/>
          </a:xfrm>
        </p:spPr>
        <p:txBody>
          <a:bodyPr/>
          <a:lstStyle/>
          <a:p>
            <a:r>
              <a:rPr lang="en-CA" dirty="0">
                <a:solidFill>
                  <a:schemeClr val="accent1"/>
                </a:solidFill>
                <a:latin typeface="Arial Rounded MT Bold" panose="020F0704030504030204" pitchFamily="34" charset="0"/>
              </a:rPr>
              <a:t>#</a:t>
            </a:r>
            <a:r>
              <a:rPr lang="en-CA" dirty="0" err="1">
                <a:solidFill>
                  <a:schemeClr val="accent1"/>
                </a:solidFill>
                <a:latin typeface="Arial Rounded MT Bold" panose="020F0704030504030204" pitchFamily="34" charset="0"/>
              </a:rPr>
              <a:t>IntercropInnovators</a:t>
            </a:r>
            <a:endParaRPr lang="en-CA" dirty="0">
              <a:solidFill>
                <a:schemeClr val="accent1"/>
              </a:solidFill>
              <a:latin typeface="Arial Rounded MT Bold" panose="020F0704030504030204" pitchFamily="34" charset="0"/>
            </a:endParaRPr>
          </a:p>
        </p:txBody>
      </p:sp>
      <p:sp>
        <p:nvSpPr>
          <p:cNvPr id="3" name="Content Placeholder 2">
            <a:extLst>
              <a:ext uri="{FF2B5EF4-FFF2-40B4-BE49-F238E27FC236}">
                <a16:creationId xmlns="" xmlns:a16="http://schemas.microsoft.com/office/drawing/2014/main" id="{B5F0858C-0982-4AE0-A32B-E02BD2C81625}"/>
              </a:ext>
            </a:extLst>
          </p:cNvPr>
          <p:cNvSpPr>
            <a:spLocks noGrp="1"/>
          </p:cNvSpPr>
          <p:nvPr>
            <p:ph idx="1"/>
          </p:nvPr>
        </p:nvSpPr>
        <p:spPr/>
        <p:txBody>
          <a:bodyPr>
            <a:normAutofit fontScale="92500" lnSpcReduction="20000"/>
          </a:bodyPr>
          <a:lstStyle/>
          <a:p>
            <a:r>
              <a:rPr lang="en-CA" sz="3200" dirty="0">
                <a:latin typeface="Arial Rounded MT Bold" panose="020F0704030504030204" pitchFamily="34" charset="0"/>
              </a:rPr>
              <a:t>Recognizes </a:t>
            </a:r>
            <a:r>
              <a:rPr lang="en-CA" sz="3200" b="1" dirty="0">
                <a:solidFill>
                  <a:schemeClr val="tx1">
                    <a:lumMod val="85000"/>
                  </a:schemeClr>
                </a:solidFill>
                <a:latin typeface="Arial Rounded MT Bold" panose="020F0704030504030204" pitchFamily="34" charset="0"/>
              </a:rPr>
              <a:t>farmers</a:t>
            </a:r>
            <a:r>
              <a:rPr lang="en-CA" sz="3200" b="1" dirty="0">
                <a:latin typeface="Arial Rounded MT Bold" panose="020F0704030504030204" pitchFamily="34" charset="0"/>
              </a:rPr>
              <a:t> </a:t>
            </a:r>
            <a:r>
              <a:rPr lang="en-CA" sz="3200" dirty="0">
                <a:latin typeface="Arial Rounded MT Bold" panose="020F0704030504030204" pitchFamily="34" charset="0"/>
              </a:rPr>
              <a:t>as leaders in intercropping (not lip service)</a:t>
            </a:r>
          </a:p>
          <a:p>
            <a:r>
              <a:rPr lang="en-CA" sz="3200" dirty="0">
                <a:latin typeface="Arial Rounded MT Bold" panose="020F0704030504030204" pitchFamily="34" charset="0"/>
              </a:rPr>
              <a:t>Researchers working peer to peer with farmers</a:t>
            </a:r>
          </a:p>
          <a:p>
            <a:r>
              <a:rPr lang="en-CA" sz="3200" dirty="0">
                <a:latin typeface="Arial Rounded MT Bold" panose="020F0704030504030204" pitchFamily="34" charset="0"/>
              </a:rPr>
              <a:t>Researchers need to have their farmer hat on</a:t>
            </a:r>
          </a:p>
          <a:p>
            <a:r>
              <a:rPr lang="en-CA" sz="3200" dirty="0">
                <a:latin typeface="Arial Rounded MT Bold" panose="020F0704030504030204" pitchFamily="34" charset="0"/>
              </a:rPr>
              <a:t>Social media connectivity pushing forward</a:t>
            </a:r>
          </a:p>
          <a:p>
            <a:r>
              <a:rPr lang="en-CA" sz="3200" dirty="0">
                <a:latin typeface="Arial Rounded MT Bold" panose="020F0704030504030204" pitchFamily="34" charset="0"/>
              </a:rPr>
              <a:t>Connecting innovation globally</a:t>
            </a:r>
          </a:p>
        </p:txBody>
      </p:sp>
    </p:spTree>
    <p:extLst>
      <p:ext uri="{BB962C8B-B14F-4D97-AF65-F5344CB8AC3E}">
        <p14:creationId xmlns:p14="http://schemas.microsoft.com/office/powerpoint/2010/main" val="3112656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0"/>
            <a:ext cx="7765322" cy="970450"/>
          </a:xfrm>
          <a:noFill/>
          <a:ln>
            <a:noFill/>
          </a:ln>
          <a:scene3d>
            <a:camera prst="orthographicFront"/>
            <a:lightRig rig="balanced" dir="t"/>
          </a:scene3d>
          <a:sp3d prstMaterial="plastic"/>
        </p:spPr>
        <p:txBody>
          <a:bodyPr vert="horz" lIns="91440" tIns="45720" rIns="91440" bIns="45720" rtlCol="0" anchor="ctr">
            <a:normAutofit fontScale="90000"/>
          </a:bodyPr>
          <a:lstStyle/>
          <a:p>
            <a:pPr marL="0" marR="0" lvl="0" indent="0" algn="ctr" defTabSz="457200" rtl="0" eaLnBrk="1" fontAlgn="auto" latinLnBrk="0" hangingPunct="1">
              <a:lnSpc>
                <a:spcPct val="100000"/>
              </a:lnSpc>
              <a:spcBef>
                <a:spcPct val="0"/>
              </a:spcBef>
              <a:spcAft>
                <a:spcPts val="0"/>
              </a:spcAft>
              <a:buClrTx/>
              <a:buSzTx/>
              <a:buFontTx/>
              <a:buNone/>
              <a:defRPr/>
            </a:pPr>
            <a:r>
              <a:rPr kumimoji="0" lang="en-CA" sz="4000" b="0" i="0" u="none" strike="noStrike" kern="1200" cap="none" spc="0" normalizeH="0" baseline="0" noProof="0" dirty="0">
                <a:ln>
                  <a:solidFill>
                    <a:schemeClr val="bg1">
                      <a:lumMod val="75000"/>
                      <a:lumOff val="25000"/>
                      <a:alpha val="10000"/>
                    </a:schemeClr>
                  </a:solidFill>
                </a:ln>
                <a:solidFill>
                  <a:schemeClr val="accent1"/>
                </a:solidFill>
                <a:effectLst>
                  <a:outerShdw blurRad="9525" dist="25400" dir="14640000" algn="tl" rotWithShape="0">
                    <a:schemeClr val="bg1">
                      <a:alpha val="30000"/>
                    </a:schemeClr>
                  </a:outerShdw>
                </a:effectLst>
                <a:uLnTx/>
                <a:uFillTx/>
                <a:latin typeface="Arial Rounded MT Bold" panose="020F0704030504030204" pitchFamily="34" charset="0"/>
                <a:ea typeface="+mj-ea"/>
                <a:cs typeface="Trebuchet MS" panose="020B0603020202020204"/>
              </a:rPr>
              <a:t>Intercrop Innovators Workshops</a:t>
            </a:r>
          </a:p>
        </p:txBody>
      </p:sp>
      <p:sp>
        <p:nvSpPr>
          <p:cNvPr id="3" name="Content Placeholder 2"/>
          <p:cNvSpPr>
            <a:spLocks noGrp="1"/>
          </p:cNvSpPr>
          <p:nvPr>
            <p:ph idx="1"/>
          </p:nvPr>
        </p:nvSpPr>
        <p:spPr>
          <a:xfrm>
            <a:off x="685346" y="1732450"/>
            <a:ext cx="7765322" cy="4058751"/>
          </a:xfrm>
          <a:noFill/>
          <a:ln>
            <a:noFill/>
          </a:ln>
          <a:scene3d>
            <a:camera prst="orthographicFront"/>
            <a:lightRig rig="balanced" dir="t"/>
          </a:scene3d>
          <a:sp3d prstMaterial="plastic"/>
        </p:spPr>
        <p:txBody>
          <a:bodyPr vert="horz" lIns="91440" tIns="45720" rIns="91440" bIns="45720" rtlCol="0" anchor="t">
            <a:normAutofit/>
          </a:bodyPr>
          <a:lstStyle/>
          <a:p>
            <a:pPr marL="342900" marR="0" lvl="0" indent="-306070" algn="l" defTabSz="457200" rtl="0" eaLnBrk="1" fontAlgn="auto" latinLnBrk="0" hangingPunct="1">
              <a:lnSpc>
                <a:spcPct val="100000"/>
              </a:lnSpc>
              <a:spcBef>
                <a:spcPct val="20000"/>
              </a:spcBef>
              <a:spcAft>
                <a:spcPts val="600"/>
              </a:spcAft>
              <a:buClr>
                <a:schemeClr val="tx2"/>
              </a:buClr>
              <a:buSzPct val="70000"/>
              <a:buFont typeface="Wingdings 2" panose="05020102010507070707" pitchFamily="18" charset="2"/>
              <a:buChar char=""/>
              <a:defRPr/>
            </a:pPr>
            <a:r>
              <a:rPr lang="en-CA" sz="2800" dirty="0">
                <a:latin typeface="Arial Rounded MT Bold" panose="020F0704030504030204" pitchFamily="34" charset="0"/>
                <a:cs typeface="+mn-cs"/>
              </a:rPr>
              <a:t>Nov 21, Regina (</a:t>
            </a:r>
            <a:r>
              <a:rPr lang="en-CA" sz="2800" dirty="0" err="1">
                <a:latin typeface="Arial Rounded MT Bold" panose="020F0704030504030204" pitchFamily="34" charset="0"/>
                <a:cs typeface="+mn-cs"/>
              </a:rPr>
              <a:t>Sk</a:t>
            </a:r>
            <a:r>
              <a:rPr lang="en-CA" sz="2800" dirty="0">
                <a:latin typeface="Arial Rounded MT Bold" panose="020F0704030504030204" pitchFamily="34" charset="0"/>
                <a:cs typeface="+mn-cs"/>
              </a:rPr>
              <a:t> Ag Event)</a:t>
            </a:r>
            <a:endParaRPr kumimoji="0" lang="en-CA" sz="28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Arial Rounded MT Bold" panose="020F0704030504030204" pitchFamily="34" charset="0"/>
              <a:ea typeface="+mn-ea"/>
              <a:cs typeface="+mn-cs"/>
            </a:endParaRPr>
          </a:p>
          <a:p>
            <a:pPr marL="342900" marR="0" lvl="0" indent="-306070" algn="l" defTabSz="457200" rtl="0" eaLnBrk="1" fontAlgn="auto" latinLnBrk="0" hangingPunct="1">
              <a:lnSpc>
                <a:spcPct val="100000"/>
              </a:lnSpc>
              <a:spcBef>
                <a:spcPct val="20000"/>
              </a:spcBef>
              <a:spcAft>
                <a:spcPts val="600"/>
              </a:spcAft>
              <a:buClr>
                <a:schemeClr val="tx2"/>
              </a:buClr>
              <a:buSzPct val="70000"/>
              <a:buFont typeface="Wingdings 2" panose="05020102010507070707" pitchFamily="18" charset="2"/>
              <a:buChar char=""/>
              <a:defRPr/>
            </a:pPr>
            <a:r>
              <a:rPr kumimoji="0" lang="en-CA" sz="28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Arial Rounded MT Bold" panose="020F0704030504030204" pitchFamily="34" charset="0"/>
                <a:ea typeface="+mn-ea"/>
                <a:cs typeface="+mn-cs"/>
              </a:rPr>
              <a:t>Twitter info #</a:t>
            </a:r>
            <a:r>
              <a:rPr kumimoji="0" lang="en-CA" sz="2800" b="0" i="0" u="none" strike="noStrike" kern="1200" cap="none" spc="0" normalizeH="0" baseline="0" noProof="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Arial Rounded MT Bold" panose="020F0704030504030204" pitchFamily="34" charset="0"/>
                <a:ea typeface="+mn-ea"/>
                <a:cs typeface="+mn-cs"/>
              </a:rPr>
              <a:t>IntercropInnovators</a:t>
            </a:r>
          </a:p>
          <a:p>
            <a:pPr marL="342900" marR="0" lvl="0" indent="-306070" algn="l" defTabSz="457200" rtl="0" eaLnBrk="1" fontAlgn="auto" latinLnBrk="0" hangingPunct="1">
              <a:lnSpc>
                <a:spcPct val="100000"/>
              </a:lnSpc>
              <a:spcBef>
                <a:spcPct val="20000"/>
              </a:spcBef>
              <a:spcAft>
                <a:spcPts val="600"/>
              </a:spcAft>
              <a:buClr>
                <a:schemeClr val="tx2"/>
              </a:buClr>
              <a:buSzPct val="70000"/>
              <a:buFont typeface="Wingdings 2" panose="05020102010507070707" pitchFamily="18" charset="2"/>
              <a:buChar char=""/>
              <a:defRPr/>
            </a:pPr>
            <a:endParaRPr kumimoji="0" lang="en-CA" sz="28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Arial Rounded MT Bold" panose="020F0704030504030204" pitchFamily="34" charset="0"/>
              <a:ea typeface="+mn-ea"/>
              <a:cs typeface="+mn-cs"/>
            </a:endParaRPr>
          </a:p>
          <a:p>
            <a:pPr marL="342900" marR="0" lvl="0" indent="-306070" algn="l" defTabSz="457200" rtl="0" eaLnBrk="1" fontAlgn="auto" latinLnBrk="0" hangingPunct="1">
              <a:lnSpc>
                <a:spcPct val="100000"/>
              </a:lnSpc>
              <a:spcBef>
                <a:spcPct val="20000"/>
              </a:spcBef>
              <a:spcAft>
                <a:spcPts val="600"/>
              </a:spcAft>
              <a:buClr>
                <a:schemeClr val="tx2"/>
              </a:buClr>
              <a:buSzPct val="70000"/>
              <a:buFont typeface="Wingdings 2" panose="05020102010507070707" pitchFamily="18" charset="2"/>
              <a:buChar char=""/>
              <a:defRPr/>
            </a:pPr>
            <a:r>
              <a:rPr lang="en-CA" sz="2800" noProof="0" dirty="0">
                <a:uLnTx/>
                <a:uFillTx/>
                <a:latin typeface="Arial Rounded MT Bold" panose="020F0704030504030204" pitchFamily="34" charset="0"/>
                <a:cs typeface="+mn-cs"/>
                <a:sym typeface="+mn-ea"/>
              </a:rPr>
              <a:t>#IntercropInnovators  = </a:t>
            </a:r>
            <a:r>
              <a:rPr kumimoji="0" lang="en-CA" sz="28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Arial Rounded MT Bold" panose="020F0704030504030204" pitchFamily="34" charset="0"/>
                <a:ea typeface="+mn-ea"/>
                <a:cs typeface="+mn-cs"/>
              </a:rPr>
              <a:t>Supportive grassroots community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FCEEAA-DF28-4ED6-BD55-51E5636E4046}"/>
              </a:ext>
            </a:extLst>
          </p:cNvPr>
          <p:cNvSpPr>
            <a:spLocks noGrp="1"/>
          </p:cNvSpPr>
          <p:nvPr>
            <p:ph type="title"/>
          </p:nvPr>
        </p:nvSpPr>
        <p:spPr/>
        <p:txBody>
          <a:bodyPr/>
          <a:lstStyle/>
          <a:p>
            <a:r>
              <a:rPr lang="en-CA" dirty="0"/>
              <a:t> </a:t>
            </a:r>
          </a:p>
        </p:txBody>
      </p:sp>
      <p:pic>
        <p:nvPicPr>
          <p:cNvPr id="5" name="Content Placeholder 4">
            <a:extLst>
              <a:ext uri="{FF2B5EF4-FFF2-40B4-BE49-F238E27FC236}">
                <a16:creationId xmlns="" xmlns:a16="http://schemas.microsoft.com/office/drawing/2014/main" id="{A527FED5-108C-459E-BF45-9479190D86E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39664" y="2060886"/>
            <a:ext cx="2837422" cy="3835775"/>
          </a:xfrm>
        </p:spPr>
      </p:pic>
      <p:pic>
        <p:nvPicPr>
          <p:cNvPr id="7" name="Picture 6">
            <a:extLst>
              <a:ext uri="{FF2B5EF4-FFF2-40B4-BE49-F238E27FC236}">
                <a16:creationId xmlns="" xmlns:a16="http://schemas.microsoft.com/office/drawing/2014/main" id="{300F0DA5-D639-495E-B3EF-BF2891940D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44312" y="3667692"/>
            <a:ext cx="4860024" cy="2733763"/>
          </a:xfrm>
          <a:prstGeom prst="rect">
            <a:avLst/>
          </a:prstGeom>
        </p:spPr>
      </p:pic>
      <p:pic>
        <p:nvPicPr>
          <p:cNvPr id="8" name="Picture 7">
            <a:extLst>
              <a:ext uri="{FF2B5EF4-FFF2-40B4-BE49-F238E27FC236}">
                <a16:creationId xmlns="" xmlns:a16="http://schemas.microsoft.com/office/drawing/2014/main" id="{3E12379C-259F-4737-B8C6-D6FE1110EB6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312" y="456545"/>
            <a:ext cx="511175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61670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Oval 7"/>
          <p:cNvSpPr/>
          <p:nvPr/>
        </p:nvSpPr>
        <p:spPr>
          <a:xfrm>
            <a:off x="920750" y="1412875"/>
            <a:ext cx="211138" cy="211138"/>
          </a:xfrm>
          <a:prstGeom prst="ellipse">
            <a:avLst/>
          </a:prstGeom>
          <a:gradFill rotWithShape="1">
            <a:gsLst>
              <a:gs pos="0">
                <a:srgbClr val="DAF2FF">
                  <a:alpha val="100000"/>
                </a:srgbClr>
              </a:gs>
              <a:gs pos="50000">
                <a:srgbClr val="C2E3EF">
                  <a:alpha val="100000"/>
                </a:srgbClr>
              </a:gs>
              <a:gs pos="95000">
                <a:srgbClr val="67C5E9">
                  <a:alpha val="100000"/>
                </a:srgbClr>
              </a:gs>
              <a:gs pos="100000">
                <a:srgbClr val="00AAD4">
                  <a:alpha val="100000"/>
                </a:srgbClr>
              </a:gs>
            </a:gsLst>
            <a:path path="rect">
              <a:fillToRect l="25000" t="12500" r="25000" b="12500"/>
            </a:path>
            <a:tileRect/>
          </a:gradFill>
          <a:ln w="2000" cap="rnd" cmpd="sng">
            <a:solidFill>
              <a:srgbClr val="2F8DA4">
                <a:alpha val="59999"/>
              </a:srgbClr>
            </a:solidFill>
            <a:prstDash val="solid"/>
            <a:bevel/>
            <a:headEnd type="none" w="med" len="med"/>
            <a:tailEnd type="none" w="med" len="med"/>
          </a:ln>
        </p:spPr>
        <p:txBody>
          <a:bodyPr anchor="ctr"/>
          <a:lstStyle/>
          <a:p>
            <a:pPr algn="ctr" eaLnBrk="1" hangingPunct="1">
              <a:buFont typeface="Arial" panose="020B0604020202020204" pitchFamily="34" charset="0"/>
              <a:buNone/>
            </a:pPr>
            <a:endParaRPr lang="en-US" altLang="en-US" dirty="0">
              <a:solidFill>
                <a:srgbClr val="000000"/>
              </a:solidFill>
              <a:latin typeface="Gill Sans MT" panose="020B0502020104020203" pitchFamily="34" charset="0"/>
              <a:sym typeface="Gill Sans MT" panose="020B0502020104020203" pitchFamily="34" charset="0"/>
            </a:endParaRPr>
          </a:p>
        </p:txBody>
      </p:sp>
      <p:sp>
        <p:nvSpPr>
          <p:cNvPr id="55299" name="Oval 8"/>
          <p:cNvSpPr/>
          <p:nvPr/>
        </p:nvSpPr>
        <p:spPr>
          <a:xfrm>
            <a:off x="1157288" y="1344613"/>
            <a:ext cx="63500" cy="65087"/>
          </a:xfrm>
          <a:prstGeom prst="ellipse">
            <a:avLst/>
          </a:prstGeom>
          <a:noFill/>
          <a:ln w="12700" cap="rnd" cmpd="sng">
            <a:solidFill>
              <a:srgbClr val="317F92">
                <a:alpha val="59999"/>
              </a:srgbClr>
            </a:solidFill>
            <a:prstDash val="solid"/>
            <a:bevel/>
            <a:headEnd type="none" w="med" len="med"/>
            <a:tailEnd type="none" w="med" len="med"/>
          </a:ln>
        </p:spPr>
        <p:txBody>
          <a:bodyPr anchor="ctr"/>
          <a:lstStyle/>
          <a:p>
            <a:pPr algn="ctr" eaLnBrk="1" hangingPunct="1">
              <a:buFont typeface="Arial" panose="020B0604020202020204" pitchFamily="34" charset="0"/>
              <a:buNone/>
            </a:pPr>
            <a:endParaRPr lang="en-US" altLang="en-US" dirty="0">
              <a:solidFill>
                <a:srgbClr val="000000"/>
              </a:solidFill>
              <a:latin typeface="Gill Sans MT" panose="020B0502020104020203" pitchFamily="34" charset="0"/>
              <a:sym typeface="Gill Sans MT" panose="020B0502020104020203" pitchFamily="34" charset="0"/>
            </a:endParaRPr>
          </a:p>
        </p:txBody>
      </p:sp>
      <p:sp>
        <p:nvSpPr>
          <p:cNvPr id="29700" name="Title 1"/>
          <p:cNvSpPr>
            <a:spLocks noGrp="1" noChangeArrowheads="1"/>
          </p:cNvSpPr>
          <p:nvPr>
            <p:ph type="title"/>
          </p:nvPr>
        </p:nvSpPr>
        <p:spPr>
          <a:xfrm>
            <a:off x="1431925" y="360363"/>
            <a:ext cx="7407275" cy="1471612"/>
          </a:xfrm>
          <a:noFill/>
          <a:ln>
            <a:noFill/>
          </a:ln>
          <a:scene3d>
            <a:camera prst="orthographicFront"/>
            <a:lightRig rig="balanced" dir="t"/>
          </a:scene3d>
          <a:sp3d prstMaterial="plastic"/>
        </p:spPr>
        <p:txBody>
          <a:bodyPr vert="horz" lIns="91440" tIns="45720" rIns="91440" bIns="45720" rtlCol="0" anchor="b">
            <a:normAutofit/>
          </a:bodyPr>
          <a:lstStyle/>
          <a:p>
            <a:pPr marL="0" marR="0" lvl="0" indent="0" algn="ctr" defTabSz="457200" rtl="0" eaLnBrk="1" fontAlgn="auto" latinLnBrk="0" hangingPunct="1">
              <a:lnSpc>
                <a:spcPct val="100000"/>
              </a:lnSpc>
              <a:spcBef>
                <a:spcPct val="0"/>
              </a:spcBef>
              <a:spcAft>
                <a:spcPts val="0"/>
              </a:spcAft>
              <a:buClrTx/>
              <a:buSzTx/>
              <a:buFontTx/>
              <a:buNone/>
              <a:defRPr/>
            </a:pPr>
            <a:r>
              <a:rPr kumimoji="0" lang="en-US" altLang="zh-CN" sz="4000" b="0" i="0" u="none" strike="noStrike" kern="1200" cap="none" spc="0" normalizeH="0" baseline="0" noProof="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j-lt"/>
                <a:ea typeface="+mj-ea"/>
                <a:cs typeface="Trebuchet MS" panose="020B0603020202020204"/>
              </a:rPr>
              <a:t> </a:t>
            </a:r>
          </a:p>
        </p:txBody>
      </p:sp>
      <p:sp>
        <p:nvSpPr>
          <p:cNvPr id="29701" name="Subtitle 2"/>
          <p:cNvSpPr>
            <a:spLocks noGrp="1" noChangeArrowheads="1"/>
          </p:cNvSpPr>
          <p:nvPr>
            <p:ph type="subTitle" idx="1"/>
          </p:nvPr>
        </p:nvSpPr>
        <p:spPr>
          <a:xfrm>
            <a:off x="1736725" y="1849438"/>
            <a:ext cx="7407275" cy="1752600"/>
          </a:xfrm>
          <a:noFill/>
          <a:ln>
            <a:noFill/>
          </a:ln>
          <a:scene3d>
            <a:camera prst="orthographicFront"/>
            <a:lightRig rig="balanced" dir="t"/>
          </a:scene3d>
          <a:sp3d prstMaterial="plastic"/>
        </p:spPr>
        <p:txBody>
          <a:bodyPr lIns="91440" tIns="0" rIns="91440" bIns="45720" rtlCol="0" anchor="t">
            <a:normAutofit/>
          </a:bodyPr>
          <a:lstStyle/>
          <a:p>
            <a:pPr marL="27305" marR="0" lvl="0" indent="0" algn="l" defTabSz="457200" rtl="0" eaLnBrk="1" fontAlgn="auto" latinLnBrk="0" hangingPunct="1">
              <a:lnSpc>
                <a:spcPct val="100000"/>
              </a:lnSpc>
              <a:spcBef>
                <a:spcPct val="20000"/>
              </a:spcBef>
              <a:spcAft>
                <a:spcPts val="600"/>
              </a:spcAft>
              <a:buClr>
                <a:schemeClr val="tx2"/>
              </a:buClr>
              <a:buSzPct val="70000"/>
              <a:buFont typeface="Wingdings 2" panose="05020102010507070707" pitchFamily="18" charset="2"/>
              <a:buNone/>
              <a:defRPr/>
            </a:pPr>
            <a:r>
              <a:rPr kumimoji="0" lang="en-US" altLang="zh-CN" sz="2600" b="0" i="0" u="none" strike="noStrike" kern="1200" cap="none" spc="0" normalizeH="0" baseline="0" noProof="0" dirty="0">
                <a:ln>
                  <a:solidFill>
                    <a:schemeClr val="bg1">
                      <a:lumMod val="75000"/>
                      <a:lumOff val="25000"/>
                      <a:alpha val="10000"/>
                    </a:schemeClr>
                  </a:solidFill>
                </a:ln>
                <a:solidFill>
                  <a:srgbClr val="341108"/>
                </a:solidFill>
                <a:effectLst>
                  <a:outerShdw blurRad="9525" dist="25400" dir="14640000" algn="tl" rotWithShape="0">
                    <a:schemeClr val="bg1">
                      <a:alpha val="30000"/>
                    </a:schemeClr>
                  </a:outerShdw>
                </a:effectLst>
                <a:uLnTx/>
                <a:uFillTx/>
                <a:latin typeface="+mn-lt"/>
                <a:ea typeface="+mn-ea"/>
                <a:cs typeface="+mn-cs"/>
              </a:rPr>
              <a:t> </a:t>
            </a:r>
            <a:endParaRPr kumimoji="0" lang="en-US" altLang="zh-CN" sz="20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a typeface="+mn-ea"/>
              <a:cs typeface="+mn-cs"/>
            </a:endParaRPr>
          </a:p>
        </p:txBody>
      </p:sp>
      <p:pic>
        <p:nvPicPr>
          <p:cNvPr id="55302"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8063" y="406400"/>
            <a:ext cx="1077912" cy="1354138"/>
          </a:xfrm>
          <a:prstGeom prst="rect">
            <a:avLst/>
          </a:prstGeom>
          <a:noFill/>
          <a:ln w="9525">
            <a:noFill/>
          </a:ln>
        </p:spPr>
      </p:pic>
      <p:sp>
        <p:nvSpPr>
          <p:cNvPr id="55303" name="Rectangle 4" descr="https://mail-attachment.googleusercontent.com/attachment/u/0/?ui=2&amp;ik=c64a204bcf&amp;view=att&amp;th=13d18febff54e9b8&amp;attid=0.1&amp;disp=inline&amp;realattid=file0&amp;safe=1&amp;zw&amp;saduie=AG9B_P_3qq7fMTjTR86-FEPnCJfx&amp;sadet=1361986527305&amp;sads=xOiIXqu1Z47ozXqR8GsgwxyTugY"/>
          <p:cNvSpPr>
            <a:spLocks noChangeAspect="1"/>
          </p:cNvSpPr>
          <p:nvPr/>
        </p:nvSpPr>
        <p:spPr>
          <a:xfrm>
            <a:off x="0" y="0"/>
            <a:ext cx="304800" cy="304800"/>
          </a:xfrm>
          <a:prstGeom prst="rect">
            <a:avLst/>
          </a:prstGeom>
          <a:noFill/>
          <a:ln w="9525">
            <a:noFill/>
          </a:ln>
        </p:spPr>
        <p:txBody>
          <a:bodyPr/>
          <a:lstStyle/>
          <a:p>
            <a:pPr eaLnBrk="1" hangingPunct="1">
              <a:buFont typeface="Arial" panose="020B0604020202020204" pitchFamily="34" charset="0"/>
              <a:buNone/>
            </a:pPr>
            <a:endParaRPr lang="en-US" altLang="en-US" dirty="0">
              <a:solidFill>
                <a:srgbClr val="000000"/>
              </a:solidFill>
              <a:latin typeface="Gill Sans MT" panose="020B0502020104020203" pitchFamily="34" charset="0"/>
              <a:sym typeface="Gill Sans MT" panose="020B0502020104020203" pitchFamily="34" charset="0"/>
            </a:endParaRPr>
          </a:p>
        </p:txBody>
      </p:sp>
      <p:grpSp>
        <p:nvGrpSpPr>
          <p:cNvPr id="55304" name="Group 5"/>
          <p:cNvGrpSpPr/>
          <p:nvPr/>
        </p:nvGrpSpPr>
        <p:grpSpPr>
          <a:xfrm>
            <a:off x="1979613" y="444500"/>
            <a:ext cx="6416675" cy="1431925"/>
            <a:chOff x="0" y="0"/>
            <a:chExt cx="8970" cy="1779"/>
          </a:xfrm>
        </p:grpSpPr>
        <p:sp>
          <p:nvSpPr>
            <p:cNvPr id="55310" name="Line 3"/>
            <p:cNvSpPr/>
            <p:nvPr/>
          </p:nvSpPr>
          <p:spPr>
            <a:xfrm>
              <a:off x="150" y="1296"/>
              <a:ext cx="8820" cy="1"/>
            </a:xfrm>
            <a:prstGeom prst="line">
              <a:avLst/>
            </a:prstGeom>
            <a:ln w="38100" cap="flat" cmpd="sng">
              <a:solidFill>
                <a:srgbClr val="000000"/>
              </a:solidFill>
              <a:prstDash val="solid"/>
              <a:bevel/>
              <a:headEnd type="none" w="med" len="med"/>
              <a:tailEnd type="none" w="med" len="med"/>
            </a:ln>
          </p:spPr>
        </p:sp>
        <p:sp>
          <p:nvSpPr>
            <p:cNvPr id="55311" name="Text Box 4"/>
            <p:cNvSpPr/>
            <p:nvPr/>
          </p:nvSpPr>
          <p:spPr>
            <a:xfrm>
              <a:off x="0" y="0"/>
              <a:ext cx="1800" cy="1779"/>
            </a:xfrm>
            <a:prstGeom prst="rect">
              <a:avLst/>
            </a:prstGeom>
            <a:solidFill>
              <a:srgbClr val="FFFFFF">
                <a:alpha val="0"/>
              </a:srgbClr>
            </a:solidFill>
            <a:ln w="9525">
              <a:noFill/>
            </a:ln>
          </p:spPr>
          <p:txBody>
            <a:bodyPr/>
            <a:lstStyle/>
            <a:p>
              <a:pPr eaLnBrk="1" hangingPunct="1">
                <a:spcAft>
                  <a:spcPts val="375"/>
                </a:spcAft>
                <a:buFont typeface="Arial" panose="020B0604020202020204" pitchFamily="34" charset="0"/>
                <a:buNone/>
              </a:pPr>
              <a:r>
                <a:rPr lang="en-US" altLang="zh-CN" sz="1100" dirty="0">
                  <a:solidFill>
                    <a:srgbClr val="000000"/>
                  </a:solidFill>
                  <a:latin typeface="Calibri" panose="020F0502020204030204" pitchFamily="34" charset="0"/>
                  <a:sym typeface="Times New Roman" panose="02020603050405020304" pitchFamily="18" charset="0"/>
                </a:rPr>
                <a:t>    </a:t>
              </a:r>
            </a:p>
          </p:txBody>
        </p:sp>
      </p:grpSp>
      <p:sp>
        <p:nvSpPr>
          <p:cNvPr id="55305" name="Rectangle 7"/>
          <p:cNvSpPr/>
          <p:nvPr/>
        </p:nvSpPr>
        <p:spPr>
          <a:xfrm>
            <a:off x="0" y="0"/>
            <a:ext cx="9144000" cy="457200"/>
          </a:xfrm>
          <a:prstGeom prst="rect">
            <a:avLst/>
          </a:prstGeom>
          <a:noFill/>
          <a:ln w="9525">
            <a:noFill/>
          </a:ln>
        </p:spPr>
        <p:txBody>
          <a:bodyPr wrap="none" anchor="ctr">
            <a:spAutoFit/>
          </a:bodyPr>
          <a:lstStyle/>
          <a:p>
            <a:pPr eaLnBrk="1" hangingPunct="1">
              <a:buFont typeface="Arial" panose="020B0604020202020204" pitchFamily="34" charset="0"/>
              <a:buNone/>
            </a:pPr>
            <a:endParaRPr lang="en-US" altLang="en-US" dirty="0">
              <a:solidFill>
                <a:srgbClr val="000000"/>
              </a:solidFill>
              <a:latin typeface="Gill Sans MT" panose="020B0502020104020203" pitchFamily="34" charset="0"/>
              <a:sym typeface="Gill Sans MT" panose="020B0502020104020203" pitchFamily="34" charset="0"/>
            </a:endParaRPr>
          </a:p>
        </p:txBody>
      </p:sp>
      <p:sp>
        <p:nvSpPr>
          <p:cNvPr id="55306" name="Rectangle 8"/>
          <p:cNvSpPr/>
          <p:nvPr/>
        </p:nvSpPr>
        <p:spPr>
          <a:xfrm>
            <a:off x="4572000" y="457200"/>
            <a:ext cx="0" cy="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pPr eaLnBrk="1" hangingPunct="1">
              <a:buFont typeface="Arial" panose="020B0604020202020204" pitchFamily="34" charset="0"/>
              <a:buNone/>
            </a:pPr>
            <a:r>
              <a:rPr lang="en-US" altLang="en-US" sz="1100" b="1" i="1" dirty="0">
                <a:latin typeface="Calibri" panose="020F0502020204030204" pitchFamily="34" charset="0"/>
                <a:sym typeface="Times New Roman" panose="02020603050405020304" pitchFamily="18" charset="0"/>
              </a:rPr>
              <a:t>    </a:t>
            </a:r>
            <a:endParaRPr lang="en-US" altLang="en-US" b="1" i="1" dirty="0">
              <a:latin typeface="Arial" panose="020B0604020202020204" pitchFamily="34" charset="0"/>
              <a:sym typeface="Arial" panose="020B0604020202020204" pitchFamily="34" charset="0"/>
            </a:endParaRPr>
          </a:p>
        </p:txBody>
      </p:sp>
      <p:sp>
        <p:nvSpPr>
          <p:cNvPr id="55307" name="Rectangle 12"/>
          <p:cNvSpPr/>
          <p:nvPr/>
        </p:nvSpPr>
        <p:spPr>
          <a:xfrm>
            <a:off x="0" y="2562225"/>
            <a:ext cx="1331913" cy="647700"/>
          </a:xfrm>
          <a:prstGeom prst="rect">
            <a:avLst/>
          </a:prstGeom>
          <a:noFill/>
          <a:ln w="9525">
            <a:noFill/>
          </a:ln>
        </p:spPr>
        <p:txBody>
          <a:bodyPr anchor="ctr">
            <a:spAutoFit/>
          </a:bodyPr>
          <a:lstStyle/>
          <a:p>
            <a:pPr>
              <a:buFont typeface="Arial" panose="020B0604020202020204" pitchFamily="34" charset="0"/>
              <a:buNone/>
            </a:pPr>
            <a:r>
              <a:rPr lang="en-US" altLang="zh-CN" sz="1000" b="1" i="1" dirty="0">
                <a:solidFill>
                  <a:srgbClr val="222222"/>
                </a:solidFill>
                <a:latin typeface="Arial" panose="020B0604020202020204" pitchFamily="34" charset="0"/>
                <a:sym typeface="Arial" panose="020B0604020202020204" pitchFamily="34" charset="0"/>
              </a:rPr>
              <a:t/>
            </a:r>
            <a:br>
              <a:rPr lang="en-US" altLang="zh-CN" sz="1000" b="1" i="1" dirty="0">
                <a:solidFill>
                  <a:srgbClr val="222222"/>
                </a:solidFill>
                <a:latin typeface="Arial" panose="020B0604020202020204" pitchFamily="34" charset="0"/>
                <a:sym typeface="Arial" panose="020B0604020202020204" pitchFamily="34" charset="0"/>
              </a:rPr>
            </a:br>
            <a:endParaRPr lang="en-US" altLang="zh-CN" sz="800" b="1" i="1" dirty="0">
              <a:latin typeface="Arial" panose="020B0604020202020204" pitchFamily="34" charset="0"/>
              <a:sym typeface="Arial" panose="020B0604020202020204" pitchFamily="34" charset="0"/>
            </a:endParaRPr>
          </a:p>
          <a:p>
            <a:pPr>
              <a:buFont typeface="Arial" panose="020B0604020202020204" pitchFamily="34" charset="0"/>
              <a:buNone/>
            </a:pPr>
            <a:endParaRPr lang="en-US" altLang="zh-CN" b="1" i="1" dirty="0">
              <a:latin typeface="Arial" panose="020B0604020202020204" pitchFamily="34" charset="0"/>
              <a:sym typeface="Arial" panose="020B0604020202020204" pitchFamily="34" charset="0"/>
            </a:endParaRPr>
          </a:p>
        </p:txBody>
      </p:sp>
      <p:sp>
        <p:nvSpPr>
          <p:cNvPr id="55308" name="Rectangle 10"/>
          <p:cNvSpPr/>
          <p:nvPr/>
        </p:nvSpPr>
        <p:spPr>
          <a:xfrm>
            <a:off x="1666875" y="444500"/>
            <a:ext cx="6902450" cy="2339975"/>
          </a:xfrm>
          <a:prstGeom prst="rect">
            <a:avLst/>
          </a:prstGeom>
          <a:noFill/>
          <a:ln w="9525">
            <a:noFill/>
          </a:ln>
        </p:spPr>
        <p:txBody>
          <a:bodyPr wrap="none" anchor="ctr">
            <a:spAutoFit/>
          </a:bodyPr>
          <a:lstStyle/>
          <a:p>
            <a:pPr eaLnBrk="1" hangingPunct="1">
              <a:buFont typeface="Arial" panose="020B0604020202020204" pitchFamily="34" charset="0"/>
              <a:buNone/>
            </a:pPr>
            <a:r>
              <a:rPr lang="en-US" altLang="zh-CN" sz="800" b="1" i="1" dirty="0">
                <a:latin typeface="Arial" panose="020B0604020202020204" pitchFamily="34" charset="0"/>
                <a:sym typeface="Arial" panose="020B0604020202020204" pitchFamily="34" charset="0"/>
              </a:rPr>
              <a:t/>
            </a:r>
            <a:br>
              <a:rPr lang="en-US" altLang="zh-CN" sz="800" b="1" i="1" dirty="0">
                <a:latin typeface="Arial" panose="020B0604020202020204" pitchFamily="34" charset="0"/>
                <a:sym typeface="Arial" panose="020B0604020202020204" pitchFamily="34" charset="0"/>
              </a:rPr>
            </a:br>
            <a:endParaRPr lang="en-US" altLang="zh-CN" b="1" i="1" dirty="0">
              <a:latin typeface="Arial" panose="020B0604020202020204" pitchFamily="34" charset="0"/>
              <a:sym typeface="Arial" panose="020B0604020202020204" pitchFamily="34" charset="0"/>
            </a:endParaRPr>
          </a:p>
          <a:p>
            <a:pPr eaLnBrk="1" hangingPunct="1">
              <a:buFont typeface="Arial" panose="020B0604020202020204" pitchFamily="34" charset="0"/>
              <a:buNone/>
            </a:pPr>
            <a:r>
              <a:rPr lang="en-US" altLang="zh-CN" sz="2600" b="1" i="1" dirty="0">
                <a:latin typeface="Calibri" panose="020F0502020204030204" pitchFamily="34" charset="0"/>
                <a:sym typeface="Times New Roman" panose="02020603050405020304" pitchFamily="18" charset="0"/>
              </a:rPr>
              <a:t>     </a:t>
            </a:r>
            <a:r>
              <a:rPr lang="en-US" altLang="zh-CN" sz="4000" b="1" i="1" dirty="0">
                <a:latin typeface="Calibri" panose="020F0502020204030204" pitchFamily="34" charset="0"/>
                <a:sym typeface="Times New Roman" panose="02020603050405020304" pitchFamily="18" charset="0"/>
              </a:rPr>
              <a:t>South East Research Farm Inc.</a:t>
            </a:r>
          </a:p>
          <a:p>
            <a:pPr eaLnBrk="1" hangingPunct="1">
              <a:buFont typeface="Arial" panose="020B0604020202020204" pitchFamily="34" charset="0"/>
              <a:buNone/>
            </a:pPr>
            <a:r>
              <a:rPr lang="en-US" altLang="zh-CN" sz="4000" b="1" i="1" dirty="0">
                <a:latin typeface="Calibri" panose="020F0502020204030204" pitchFamily="34" charset="0"/>
                <a:sym typeface="Times New Roman" panose="02020603050405020304" pitchFamily="18" charset="0"/>
              </a:rPr>
              <a:t>                </a:t>
            </a:r>
            <a:r>
              <a:rPr lang="en-US" altLang="zh-CN" sz="2800" b="1" i="1" dirty="0">
                <a:latin typeface="Calibri" panose="020F0502020204030204" pitchFamily="34" charset="0"/>
                <a:sym typeface="Times New Roman" panose="02020603050405020304" pitchFamily="18" charset="0"/>
              </a:rPr>
              <a:t>Redvers, Saskatchewan</a:t>
            </a:r>
            <a:endParaRPr lang="en-US" altLang="zh-CN" sz="2800" b="1" i="1" dirty="0">
              <a:latin typeface="Arial" panose="020B0604020202020204" pitchFamily="34" charset="0"/>
              <a:sym typeface="Arial" panose="020B0604020202020204" pitchFamily="34" charset="0"/>
            </a:endParaRPr>
          </a:p>
          <a:p>
            <a:pPr eaLnBrk="1" hangingPunct="1">
              <a:buFont typeface="Arial" panose="020B0604020202020204" pitchFamily="34" charset="0"/>
              <a:buNone/>
            </a:pPr>
            <a:endParaRPr lang="en-US" altLang="zh-CN" sz="4000" b="1" i="1" dirty="0">
              <a:latin typeface="Arial" panose="020B0604020202020204" pitchFamily="34" charset="0"/>
              <a:sym typeface="Arial" panose="020B0604020202020204" pitchFamily="34" charset="0"/>
            </a:endParaRPr>
          </a:p>
        </p:txBody>
      </p:sp>
      <p:sp>
        <p:nvSpPr>
          <p:cNvPr id="29710" name="TextBox 12"/>
          <p:cNvSpPr>
            <a:spLocks noChangeArrowheads="1"/>
          </p:cNvSpPr>
          <p:nvPr/>
        </p:nvSpPr>
        <p:spPr bwMode="auto">
          <a:xfrm>
            <a:off x="898525" y="2238375"/>
            <a:ext cx="7654925"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2400" b="1" i="1" dirty="0">
                <a:solidFill>
                  <a:srgbClr val="D9D9D9"/>
                </a:solidFill>
                <a:latin typeface="Arial" panose="020B0604020202020204" pitchFamily="34" charset="0"/>
                <a:sym typeface="Arial" panose="020B0604020202020204" pitchFamily="34" charset="0"/>
              </a:rPr>
              <a:t>Lana Shaw </a:t>
            </a:r>
            <a:r>
              <a:rPr lang="en-US" altLang="zh-CN" sz="2400" b="1" dirty="0">
                <a:solidFill>
                  <a:srgbClr val="D9D9D9"/>
                </a:solidFill>
                <a:latin typeface="Arial" panose="020B0604020202020204" pitchFamily="34" charset="0"/>
                <a:sym typeface="Arial" panose="020B0604020202020204" pitchFamily="34" charset="0"/>
              </a:rPr>
              <a:t>–</a:t>
            </a:r>
            <a:r>
              <a:rPr lang="en-US" altLang="zh-CN" sz="2400" b="1" i="1" dirty="0">
                <a:solidFill>
                  <a:srgbClr val="D9D9D9"/>
                </a:solidFill>
                <a:latin typeface="Arial" panose="020B0604020202020204" pitchFamily="34" charset="0"/>
                <a:sym typeface="Arial" panose="020B0604020202020204" pitchFamily="34" charset="0"/>
              </a:rPr>
              <a:t> SERF Research Manager</a:t>
            </a:r>
          </a:p>
          <a:p>
            <a:pPr>
              <a:lnSpc>
                <a:spcPct val="120000"/>
              </a:lnSpc>
            </a:pPr>
            <a:r>
              <a:rPr lang="en-US" altLang="zh-CN" sz="2400" b="1" i="1" dirty="0">
                <a:solidFill>
                  <a:srgbClr val="D9D9D9"/>
                </a:solidFill>
                <a:latin typeface="Arial" panose="020B0604020202020204" pitchFamily="34" charset="0"/>
                <a:sym typeface="Arial" panose="020B0604020202020204" pitchFamily="34" charset="0"/>
              </a:rPr>
              <a:t>(306) </a:t>
            </a:r>
            <a:r>
              <a:rPr lang="en-US" altLang="zh-CN" sz="2400" b="1" i="1" dirty="0">
                <a:solidFill>
                  <a:srgbClr val="D9D9D9"/>
                </a:solidFill>
                <a:sym typeface="Arial" panose="020B0604020202020204" pitchFamily="34" charset="0"/>
              </a:rPr>
              <a:t>452-7253</a:t>
            </a:r>
            <a:endParaRPr lang="en-US" altLang="zh-CN" sz="2400" b="1" i="1" dirty="0">
              <a:solidFill>
                <a:srgbClr val="D9D9D9"/>
              </a:solidFill>
              <a:latin typeface="Arial" panose="020B0604020202020204" pitchFamily="34" charset="0"/>
              <a:sym typeface="Arial" panose="020B0604020202020204" pitchFamily="34" charset="0"/>
            </a:endParaRPr>
          </a:p>
          <a:p>
            <a:pPr>
              <a:lnSpc>
                <a:spcPct val="120000"/>
              </a:lnSpc>
            </a:pPr>
            <a:r>
              <a:rPr lang="en-US" altLang="zh-CN" sz="2400" b="1" i="1" dirty="0">
                <a:solidFill>
                  <a:srgbClr val="D9D9D9"/>
                </a:solidFill>
                <a:latin typeface="Arial" panose="020B0604020202020204" pitchFamily="34" charset="0"/>
                <a:sym typeface="Arial" panose="020B0604020202020204" pitchFamily="34" charset="0"/>
                <a:hlinkClick r:id="rId3"/>
              </a:rPr>
              <a:t>lshaw.serf@gmail.com</a:t>
            </a:r>
            <a:endParaRPr lang="en-US" altLang="zh-CN" sz="2400" b="1" i="1" dirty="0">
              <a:solidFill>
                <a:srgbClr val="D9D9D9"/>
              </a:solidFill>
              <a:latin typeface="Arial" panose="020B0604020202020204" pitchFamily="34" charset="0"/>
              <a:sym typeface="Arial" panose="020B0604020202020204" pitchFamily="34" charset="0"/>
            </a:endParaRPr>
          </a:p>
          <a:p>
            <a:pPr>
              <a:lnSpc>
                <a:spcPct val="120000"/>
              </a:lnSpc>
            </a:pPr>
            <a:endParaRPr lang="en-US" altLang="zh-CN" sz="2400" b="1" i="1" dirty="0">
              <a:solidFill>
                <a:srgbClr val="D9D9D9"/>
              </a:solidFill>
              <a:latin typeface="Arial" panose="020B0604020202020204" pitchFamily="34" charset="0"/>
              <a:sym typeface="Arial" panose="020B0604020202020204" pitchFamily="34" charset="0"/>
            </a:endParaRPr>
          </a:p>
          <a:p>
            <a:pPr>
              <a:lnSpc>
                <a:spcPct val="120000"/>
              </a:lnSpc>
            </a:pPr>
            <a:r>
              <a:rPr lang="en-US" altLang="zh-CN" sz="2400" b="1" i="1" dirty="0">
                <a:solidFill>
                  <a:srgbClr val="D9D9D9"/>
                </a:solidFill>
                <a:latin typeface="Arial" panose="020B0604020202020204" pitchFamily="34" charset="0"/>
                <a:sym typeface="Arial" panose="020B0604020202020204" pitchFamily="34" charset="0"/>
              </a:rPr>
              <a:t>Thanks to Sask Pulse Growers, Agri-ARM program, ADOPT, Government of SK</a:t>
            </a:r>
          </a:p>
          <a:p>
            <a:pPr algn="ctr" eaLnBrk="1" hangingPunct="1">
              <a:buFont typeface="Arial" panose="020B0604020202020204" pitchFamily="34" charset="0"/>
              <a:buNone/>
            </a:pPr>
            <a:endParaRPr lang="en-CA" altLang="en-US" sz="2000" b="1" dirty="0">
              <a:solidFill>
                <a:srgbClr val="D9D9D9"/>
              </a:solidFill>
              <a:latin typeface="Arial" panose="020B0604020202020204" pitchFamily="34" charset="0"/>
              <a:sym typeface="Gill Sans MT" panose="020B0502020104020203" pitchFamily="34" charset="0"/>
            </a:endParaRPr>
          </a:p>
          <a:p>
            <a:pPr algn="ctr" eaLnBrk="1" hangingPunct="1">
              <a:buFont typeface="Arial" panose="020B0604020202020204" pitchFamily="34" charset="0"/>
              <a:buNone/>
            </a:pPr>
            <a:r>
              <a:rPr lang="en-CA" altLang="en-US" sz="3200" dirty="0">
                <a:solidFill>
                  <a:srgbClr val="D9D9D9"/>
                </a:solidFill>
                <a:latin typeface="Arial" panose="020B0604020202020204" pitchFamily="34" charset="0"/>
                <a:sym typeface="Gill Sans MT" panose="020B0502020104020203" pitchFamily="34" charset="0"/>
              </a:rPr>
              <a:t>Twitter: SE_ResearchFarm</a:t>
            </a:r>
          </a:p>
          <a:p>
            <a:pPr algn="ctr" eaLnBrk="1" hangingPunct="1">
              <a:buFont typeface="Arial" panose="020B0604020202020204" pitchFamily="34" charset="0"/>
              <a:buNone/>
            </a:pPr>
            <a:r>
              <a:rPr lang="en-CA" altLang="en-US" sz="3200" dirty="0">
                <a:solidFill>
                  <a:srgbClr val="D9D9D9"/>
                </a:solidFill>
                <a:latin typeface="Arial" panose="020B0604020202020204" pitchFamily="34" charset="0"/>
                <a:sym typeface="Gill Sans MT" panose="020B0502020104020203" pitchFamily="34" charset="0"/>
              </a:rPr>
              <a:t>#IntercropInnovators</a:t>
            </a:r>
          </a:p>
          <a:p>
            <a:pPr algn="ctr" eaLnBrk="1" hangingPunct="1">
              <a:buFont typeface="Arial" panose="020B0604020202020204" pitchFamily="34" charset="0"/>
              <a:buNone/>
            </a:pPr>
            <a:endParaRPr lang="en-US" altLang="en-US" sz="3600" b="1" dirty="0">
              <a:solidFill>
                <a:srgbClr val="D9D9D9"/>
              </a:solidFill>
              <a:latin typeface="Arial" panose="020B0604020202020204" pitchFamily="34" charset="0"/>
              <a:sym typeface="Gill Sans MT" panose="020B0502020104020203"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216" y="332742"/>
            <a:ext cx="7765322" cy="731226"/>
          </a:xfrm>
          <a:noFill/>
          <a:ln>
            <a:noFill/>
          </a:ln>
          <a:scene3d>
            <a:camera prst="orthographicFront"/>
            <a:lightRig rig="balanced" dir="t"/>
          </a:scene3d>
          <a:sp3d prstMaterial="plastic"/>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defRPr/>
            </a:pPr>
            <a:r>
              <a:rPr kumimoji="0" lang="en-CA" sz="4000" b="0" i="0" u="none" strike="noStrike" kern="1200" cap="none" spc="0" normalizeH="0" baseline="0" noProof="0" dirty="0">
                <a:ln>
                  <a:solidFill>
                    <a:schemeClr val="bg1">
                      <a:lumMod val="75000"/>
                      <a:lumOff val="25000"/>
                      <a:alpha val="10000"/>
                    </a:schemeClr>
                  </a:solidFill>
                </a:ln>
                <a:solidFill>
                  <a:schemeClr val="accent1"/>
                </a:solidFill>
                <a:effectLst>
                  <a:outerShdw blurRad="9525" dist="25400" dir="14640000" algn="tl" rotWithShape="0">
                    <a:schemeClr val="bg1">
                      <a:alpha val="30000"/>
                    </a:schemeClr>
                  </a:outerShdw>
                </a:effectLst>
                <a:uLnTx/>
                <a:uFillTx/>
                <a:latin typeface="Arial Rounded MT Bold" panose="020F0704030504030204" pitchFamily="34" charset="0"/>
                <a:ea typeface="+mj-ea"/>
                <a:cs typeface="Trebuchet MS" panose="020B0603020202020204"/>
              </a:rPr>
              <a:t>Intercropping is a big change!</a:t>
            </a:r>
          </a:p>
        </p:txBody>
      </p:sp>
      <p:pic>
        <p:nvPicPr>
          <p:cNvPr id="9" name="Content Placeholder 8" descr="A screenshot of a cell phone&#10;&#10;Description generated with high confidence"/>
          <p:cNvPicPr>
            <a:picLocks noGrp="1" noChangeAspect="1"/>
          </p:cNvPicPr>
          <p:nvPr>
            <p:ph idx="1"/>
          </p:nvPr>
        </p:nvPicPr>
        <p:blipFill>
          <a:blip r:embed="rId2"/>
          <a:stretch>
            <a:fillRect/>
          </a:stretch>
        </p:blipFill>
        <p:spPr>
          <a:xfrm>
            <a:off x="1311682" y="1127329"/>
            <a:ext cx="6520636" cy="5397929"/>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A159FA-4D98-4891-B8F5-9E5E31971B3B}"/>
              </a:ext>
            </a:extLst>
          </p:cNvPr>
          <p:cNvSpPr>
            <a:spLocks noGrp="1"/>
          </p:cNvSpPr>
          <p:nvPr>
            <p:ph type="title"/>
          </p:nvPr>
        </p:nvSpPr>
        <p:spPr/>
        <p:txBody>
          <a:bodyPr>
            <a:normAutofit fontScale="90000"/>
          </a:bodyPr>
          <a:lstStyle/>
          <a:p>
            <a:r>
              <a:rPr lang="en-CA" dirty="0">
                <a:solidFill>
                  <a:schemeClr val="accent1"/>
                </a:solidFill>
                <a:latin typeface="Arial Rounded MT Bold" panose="020F0704030504030204" pitchFamily="34" charset="0"/>
              </a:rPr>
              <a:t>No Easy Answers on Intercropping</a:t>
            </a:r>
          </a:p>
        </p:txBody>
      </p:sp>
      <p:pic>
        <p:nvPicPr>
          <p:cNvPr id="5" name="Content Placeholder 4">
            <a:extLst>
              <a:ext uri="{FF2B5EF4-FFF2-40B4-BE49-F238E27FC236}">
                <a16:creationId xmlns="" xmlns:a16="http://schemas.microsoft.com/office/drawing/2014/main" id="{EC522998-38CF-4C39-9DFB-D0F3B569C70E}"/>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786776" y="2150563"/>
            <a:ext cx="7663487" cy="4097837"/>
          </a:xfrm>
        </p:spPr>
      </p:pic>
    </p:spTree>
    <p:extLst>
      <p:ext uri="{BB962C8B-B14F-4D97-AF65-F5344CB8AC3E}">
        <p14:creationId xmlns:p14="http://schemas.microsoft.com/office/powerpoint/2010/main" val="2067582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C4B11A-A7BE-43AA-9BBB-59B342F32E69}"/>
              </a:ext>
            </a:extLst>
          </p:cNvPr>
          <p:cNvSpPr>
            <a:spLocks noGrp="1"/>
          </p:cNvSpPr>
          <p:nvPr>
            <p:ph type="title"/>
          </p:nvPr>
        </p:nvSpPr>
        <p:spPr/>
        <p:txBody>
          <a:bodyPr/>
          <a:lstStyle/>
          <a:p>
            <a:r>
              <a:rPr lang="en-CA" dirty="0">
                <a:solidFill>
                  <a:schemeClr val="accent1"/>
                </a:solidFill>
                <a:latin typeface="Arial Rounded MT Bold" panose="020F0704030504030204" pitchFamily="34" charset="0"/>
              </a:rPr>
              <a:t>Intercropping Catch 22 </a:t>
            </a:r>
          </a:p>
        </p:txBody>
      </p:sp>
      <p:sp>
        <p:nvSpPr>
          <p:cNvPr id="4" name="Content Placeholder 3">
            <a:extLst>
              <a:ext uri="{FF2B5EF4-FFF2-40B4-BE49-F238E27FC236}">
                <a16:creationId xmlns="" xmlns:a16="http://schemas.microsoft.com/office/drawing/2014/main" id="{9BB8F9DE-22FF-4161-9B2F-D7B084441E86}"/>
              </a:ext>
            </a:extLst>
          </p:cNvPr>
          <p:cNvSpPr>
            <a:spLocks noGrp="1"/>
          </p:cNvSpPr>
          <p:nvPr>
            <p:ph sz="half" idx="1"/>
          </p:nvPr>
        </p:nvSpPr>
        <p:spPr>
          <a:xfrm>
            <a:off x="539665" y="1732449"/>
            <a:ext cx="8064671" cy="2392412"/>
          </a:xfrm>
        </p:spPr>
        <p:txBody>
          <a:bodyPr>
            <a:normAutofit/>
          </a:bodyPr>
          <a:lstStyle/>
          <a:p>
            <a:r>
              <a:rPr lang="en-CA" sz="2800" dirty="0"/>
              <a:t>Catch 22: </a:t>
            </a:r>
            <a:r>
              <a:rPr lang="en-CA" sz="2800" dirty="0">
                <a:effectLst/>
              </a:rPr>
              <a:t>A situation in which a desired outcome or solution is impossible to attain because of a set of inherently contradictory rules or conditions</a:t>
            </a:r>
            <a:r>
              <a:rPr lang="en-CA" sz="2800" dirty="0"/>
              <a:t>. </a:t>
            </a:r>
          </a:p>
        </p:txBody>
      </p:sp>
      <p:pic>
        <p:nvPicPr>
          <p:cNvPr id="7" name="Content Placeholder 6">
            <a:extLst>
              <a:ext uri="{FF2B5EF4-FFF2-40B4-BE49-F238E27FC236}">
                <a16:creationId xmlns="" xmlns:a16="http://schemas.microsoft.com/office/drawing/2014/main" id="{2ECAE010-CBD3-45AD-B9A4-EDC14C0E84AA}"/>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b="-2"/>
          <a:stretch/>
        </p:blipFill>
        <p:spPr>
          <a:xfrm>
            <a:off x="875690" y="3462601"/>
            <a:ext cx="7574573" cy="2819885"/>
          </a:xfrm>
        </p:spPr>
      </p:pic>
    </p:spTree>
    <p:extLst>
      <p:ext uri="{BB962C8B-B14F-4D97-AF65-F5344CB8AC3E}">
        <p14:creationId xmlns:p14="http://schemas.microsoft.com/office/powerpoint/2010/main" val="3349806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9"/>
          <p:cNvSpPr>
            <a:spLocks noGrp="1" noChangeArrowheads="1"/>
          </p:cNvSpPr>
          <p:nvPr>
            <p:ph type="title"/>
          </p:nvPr>
        </p:nvSpPr>
        <p:spPr>
          <a:xfrm>
            <a:off x="666808" y="388450"/>
            <a:ext cx="7765322" cy="970450"/>
          </a:xfrm>
          <a:noFill/>
          <a:ln>
            <a:noFill/>
          </a:ln>
          <a:scene3d>
            <a:camera prst="orthographicFront"/>
            <a:lightRig rig="balanced" dir="t"/>
          </a:scene3d>
          <a:sp3d prstMaterial="plastic"/>
        </p:spPr>
        <p:txBody>
          <a:bodyPr vert="horz" lIns="91440" tIns="45720" rIns="91440" bIns="45720" rtlCol="0" anchor="ctr">
            <a:normAutofit fontScale="90000"/>
          </a:bodyPr>
          <a:lstStyle/>
          <a:p>
            <a:pPr marL="0" marR="0" lvl="0" indent="0" algn="ctr" defTabSz="457200" rtl="0" eaLnBrk="1" fontAlgn="auto" latinLnBrk="0" hangingPunct="1">
              <a:lnSpc>
                <a:spcPct val="100000"/>
              </a:lnSpc>
              <a:spcBef>
                <a:spcPct val="0"/>
              </a:spcBef>
              <a:spcAft>
                <a:spcPts val="0"/>
              </a:spcAft>
              <a:buClrTx/>
              <a:buSzTx/>
              <a:buFontTx/>
              <a:buNone/>
              <a:defRPr/>
            </a:pPr>
            <a:r>
              <a:rPr kumimoji="0" lang="en-CA" altLang="en-US" sz="4400" b="0" i="0" u="none" strike="noStrike" kern="1200" cap="none" spc="0" normalizeH="0" baseline="0" noProof="0" dirty="0">
                <a:ln>
                  <a:solidFill>
                    <a:schemeClr val="bg1">
                      <a:lumMod val="75000"/>
                      <a:lumOff val="25000"/>
                      <a:alpha val="10000"/>
                    </a:schemeClr>
                  </a:solidFill>
                </a:ln>
                <a:solidFill>
                  <a:schemeClr val="accent1"/>
                </a:solidFill>
                <a:effectLst>
                  <a:outerShdw blurRad="9525" dist="25400" dir="14640000" algn="tl" rotWithShape="0">
                    <a:schemeClr val="bg1">
                      <a:alpha val="30000"/>
                    </a:schemeClr>
                  </a:outerShdw>
                </a:effectLst>
                <a:uLnTx/>
                <a:uFillTx/>
                <a:latin typeface="Arial Rounded MT Bold" panose="020F0704030504030204" pitchFamily="34" charset="0"/>
                <a:ea typeface="+mj-ea"/>
                <a:cs typeface="Trebuchet MS" panose="020B0603020202020204"/>
              </a:rPr>
              <a:t>Farmers are leading the way!</a:t>
            </a:r>
          </a:p>
        </p:txBody>
      </p:sp>
      <p:sp>
        <p:nvSpPr>
          <p:cNvPr id="27651" name="Content Placeholder 10"/>
          <p:cNvSpPr>
            <a:spLocks noGrp="1" noChangeArrowheads="1"/>
          </p:cNvSpPr>
          <p:nvPr>
            <p:ph sz="half" idx="1"/>
          </p:nvPr>
        </p:nvSpPr>
        <p:spPr>
          <a:xfrm>
            <a:off x="395652" y="1447801"/>
            <a:ext cx="3960812" cy="4800600"/>
          </a:xfrm>
          <a:noFill/>
          <a:ln>
            <a:noFill/>
          </a:ln>
          <a:scene3d>
            <a:camera prst="orthographicFront"/>
            <a:lightRig rig="balanced" dir="t"/>
          </a:scene3d>
          <a:sp3d prstMaterial="plastic"/>
        </p:spPr>
        <p:txBody>
          <a:bodyPr vert="horz" lIns="91440" tIns="45720" rIns="91440" bIns="45720" rtlCol="0" anchor="t">
            <a:normAutofit/>
          </a:bodyPr>
          <a:lstStyle/>
          <a:p>
            <a:pPr marL="342900" marR="0" lvl="0" indent="-306070" algn="l" defTabSz="457200" rtl="0" eaLnBrk="1" fontAlgn="auto" latinLnBrk="0" hangingPunct="1">
              <a:lnSpc>
                <a:spcPct val="100000"/>
              </a:lnSpc>
              <a:spcBef>
                <a:spcPct val="20000"/>
              </a:spcBef>
              <a:spcAft>
                <a:spcPts val="600"/>
              </a:spcAft>
              <a:buClr>
                <a:schemeClr val="tx2"/>
              </a:buClr>
              <a:buSzPct val="70000"/>
              <a:buFont typeface="Wingdings 2" panose="05020102010507070707" pitchFamily="18" charset="2"/>
              <a:buChar char=""/>
              <a:defRPr/>
            </a:pPr>
            <a:r>
              <a:rPr kumimoji="0" lang="en-CA" altLang="en-US" sz="28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Arial Rounded MT Bold" panose="020F0704030504030204" pitchFamily="34" charset="0"/>
                <a:ea typeface="+mn-ea"/>
                <a:cs typeface="+mn-cs"/>
              </a:rPr>
              <a:t>Hybrid of organic and “conventional” techniques</a:t>
            </a:r>
          </a:p>
          <a:p>
            <a:pPr marL="342900" marR="0" lvl="0" indent="-306070" algn="l" defTabSz="457200" rtl="0" eaLnBrk="1" fontAlgn="auto" latinLnBrk="0" hangingPunct="1">
              <a:lnSpc>
                <a:spcPct val="100000"/>
              </a:lnSpc>
              <a:spcBef>
                <a:spcPct val="20000"/>
              </a:spcBef>
              <a:spcAft>
                <a:spcPts val="600"/>
              </a:spcAft>
              <a:buClr>
                <a:schemeClr val="tx2"/>
              </a:buClr>
              <a:buSzPct val="70000"/>
              <a:buFont typeface="Wingdings 2" panose="05020102010507070707" pitchFamily="18" charset="2"/>
              <a:buChar char=""/>
              <a:defRPr/>
            </a:pPr>
            <a:r>
              <a:rPr kumimoji="0" lang="en-CA" altLang="en-US" sz="28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Arial Rounded MT Bold" panose="020F0704030504030204" pitchFamily="34" charset="0"/>
                <a:ea typeface="+mn-ea"/>
                <a:cs typeface="+mn-cs"/>
              </a:rPr>
              <a:t>“New Conventional”?</a:t>
            </a:r>
          </a:p>
          <a:p>
            <a:pPr marL="342900" marR="0" lvl="0" indent="-306070" algn="l" defTabSz="457200" rtl="0" eaLnBrk="1" fontAlgn="auto" latinLnBrk="0" hangingPunct="1">
              <a:lnSpc>
                <a:spcPct val="100000"/>
              </a:lnSpc>
              <a:spcBef>
                <a:spcPct val="20000"/>
              </a:spcBef>
              <a:spcAft>
                <a:spcPts val="600"/>
              </a:spcAft>
              <a:buClr>
                <a:schemeClr val="tx2"/>
              </a:buClr>
              <a:buSzPct val="70000"/>
              <a:buFont typeface="Wingdings 2" panose="05020102010507070707" pitchFamily="18" charset="2"/>
              <a:buChar char=""/>
              <a:defRPr/>
            </a:pPr>
            <a:r>
              <a:rPr kumimoji="0" lang="en-CA" altLang="en-US" sz="28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Arial Rounded MT Bold" panose="020F0704030504030204" pitchFamily="34" charset="0"/>
                <a:ea typeface="+mn-ea"/>
                <a:cs typeface="+mn-cs"/>
              </a:rPr>
              <a:t>Sustainable Intensification</a:t>
            </a:r>
          </a:p>
          <a:p>
            <a:pPr marL="342900" marR="0" lvl="0" indent="-306070" algn="l" defTabSz="457200" rtl="0" eaLnBrk="1" fontAlgn="auto" latinLnBrk="0" hangingPunct="1">
              <a:lnSpc>
                <a:spcPct val="100000"/>
              </a:lnSpc>
              <a:spcBef>
                <a:spcPct val="20000"/>
              </a:spcBef>
              <a:spcAft>
                <a:spcPts val="600"/>
              </a:spcAft>
              <a:buClr>
                <a:schemeClr val="tx2"/>
              </a:buClr>
              <a:buSzPct val="70000"/>
              <a:buFont typeface="Wingdings 2" panose="05020102010507070707" pitchFamily="18" charset="2"/>
              <a:buChar char=""/>
              <a:defRPr/>
            </a:pPr>
            <a:r>
              <a:rPr kumimoji="0" lang="en-CA" altLang="en-US" sz="28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Arial Rounded MT Bold" panose="020F0704030504030204" pitchFamily="34" charset="0"/>
                <a:ea typeface="+mn-ea"/>
                <a:cs typeface="+mn-cs"/>
              </a:rPr>
              <a:t>More profit</a:t>
            </a:r>
          </a:p>
          <a:p>
            <a:pPr marL="342900" marR="0" lvl="0" indent="-306070" algn="l" defTabSz="457200" rtl="0" eaLnBrk="1" fontAlgn="auto" latinLnBrk="0" hangingPunct="1">
              <a:lnSpc>
                <a:spcPct val="100000"/>
              </a:lnSpc>
              <a:spcBef>
                <a:spcPct val="20000"/>
              </a:spcBef>
              <a:spcAft>
                <a:spcPts val="600"/>
              </a:spcAft>
              <a:buClr>
                <a:schemeClr val="tx2"/>
              </a:buClr>
              <a:buSzPct val="70000"/>
              <a:buFont typeface="Wingdings 2" panose="05020102010507070707" pitchFamily="18" charset="2"/>
              <a:buChar char=""/>
              <a:defRPr/>
            </a:pPr>
            <a:endParaRPr kumimoji="0" lang="en-CA" altLang="en-US" sz="28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Arial Rounded MT Bold" panose="020F0704030504030204" pitchFamily="34" charset="0"/>
              <a:ea typeface="+mn-ea"/>
              <a:cs typeface="+mn-cs"/>
            </a:endParaRPr>
          </a:p>
        </p:txBody>
      </p:sp>
      <p:sp>
        <p:nvSpPr>
          <p:cNvPr id="27652" name="Content Placeholder 11"/>
          <p:cNvSpPr>
            <a:spLocks noGrp="1" noChangeArrowheads="1"/>
          </p:cNvSpPr>
          <p:nvPr>
            <p:ph sz="half" idx="2"/>
          </p:nvPr>
        </p:nvSpPr>
        <p:spPr>
          <a:xfrm>
            <a:off x="4652963" y="1731963"/>
            <a:ext cx="3797300" cy="4059238"/>
          </a:xfrm>
        </p:spPr>
        <p:txBody>
          <a:bodyPr vert="horz" lIns="91440" tIns="45720" rIns="91440" bIns="45720" rtlCol="0" anchor="t">
            <a:normAutofit/>
          </a:bodyPr>
          <a:lstStyle/>
          <a:p>
            <a:pPr marL="342900" marR="0" lvl="0" indent="-306070" algn="l" defTabSz="457200" rtl="0" eaLnBrk="1" fontAlgn="auto" latinLnBrk="0" hangingPunct="1">
              <a:lnSpc>
                <a:spcPct val="100000"/>
              </a:lnSpc>
              <a:spcBef>
                <a:spcPct val="20000"/>
              </a:spcBef>
              <a:spcAft>
                <a:spcPts val="600"/>
              </a:spcAft>
              <a:buClr>
                <a:schemeClr val="tx2"/>
              </a:buClr>
              <a:buSzPct val="70000"/>
              <a:buFont typeface="Wingdings 2" panose="05020102010507070707" pitchFamily="18" charset="2"/>
              <a:buChar char=""/>
              <a:defRPr/>
            </a:pPr>
            <a:endParaRPr kumimoji="0" lang="en-CA" altLang="en-US" sz="2000" b="0" i="0" u="none" strike="noStrike" kern="1200" cap="none" spc="0" normalizeH="0" baseline="0" noProof="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ea typeface="+mn-ea"/>
              <a:cs typeface="+mn-cs"/>
            </a:endParaRPr>
          </a:p>
        </p:txBody>
      </p:sp>
      <p:sp>
        <p:nvSpPr>
          <p:cNvPr id="27653" name="Date Placeholder 2"/>
          <p:cNvSpPr txBox="1">
            <a:spLocks noGrp="1"/>
          </p:cNvSpPr>
          <p:nvPr>
            <p:ph type="dt" sz="half" idx="12"/>
          </p:nvPr>
        </p:nvSpPr>
        <p:spPr>
          <a:noFill/>
        </p:spPr>
        <p:txBody>
          <a:bodyPr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5pPr>
          </a:lstStyle>
          <a:p>
            <a:pPr lvl="0" algn="r"/>
            <a:fld id="{BB962C8B-B14F-4D97-AF65-F5344CB8AC3E}" type="datetime1">
              <a:rPr lang="zh-CN" altLang="en-US" sz="1000" dirty="0">
                <a:solidFill>
                  <a:srgbClr val="B4A688"/>
                </a:solidFill>
                <a:effectLst>
                  <a:outerShdw blurRad="38100" dist="38100" dir="2700000">
                    <a:srgbClr val="000000"/>
                  </a:outerShdw>
                </a:effectLst>
              </a:rPr>
              <a:t>20-09-28</a:t>
            </a:fld>
            <a:endParaRPr lang="zh-CN" altLang="en-US" sz="1000" dirty="0">
              <a:solidFill>
                <a:srgbClr val="B4A688"/>
              </a:solidFill>
              <a:effectLst>
                <a:outerShdw blurRad="38100" dist="38100" dir="2700000">
                  <a:srgbClr val="000000"/>
                </a:outerShdw>
              </a:effectLst>
            </a:endParaRPr>
          </a:p>
        </p:txBody>
      </p:sp>
      <p:pic>
        <p:nvPicPr>
          <p:cNvPr id="9" name="Picture 8"/>
          <p:cNvPicPr>
            <a:picLocks noChangeAspect="1"/>
          </p:cNvPicPr>
          <p:nvPr/>
        </p:nvPicPr>
        <p:blipFill>
          <a:blip r:embed="rId3"/>
          <a:stretch>
            <a:fillRect/>
          </a:stretch>
        </p:blipFill>
        <p:spPr>
          <a:xfrm>
            <a:off x="4613275" y="1358900"/>
            <a:ext cx="4325938" cy="5330825"/>
          </a:xfrm>
          <a:prstGeom prst="rect">
            <a:avLst/>
          </a:prstGeom>
          <a:ln w="31750">
            <a:solidFill>
              <a:schemeClr val="accent5">
                <a:lumMod val="50000"/>
              </a:schemeClr>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CFC8F6-584B-4B11-9225-9828A8C09F6E}"/>
              </a:ext>
            </a:extLst>
          </p:cNvPr>
          <p:cNvSpPr>
            <a:spLocks noGrp="1"/>
          </p:cNvSpPr>
          <p:nvPr>
            <p:ph type="title"/>
          </p:nvPr>
        </p:nvSpPr>
        <p:spPr>
          <a:xfrm>
            <a:off x="179634" y="332742"/>
            <a:ext cx="8784732" cy="936079"/>
          </a:xfrm>
        </p:spPr>
        <p:txBody>
          <a:bodyPr>
            <a:normAutofit fontScale="90000"/>
          </a:bodyPr>
          <a:lstStyle/>
          <a:p>
            <a:r>
              <a:rPr lang="en-CA" dirty="0">
                <a:solidFill>
                  <a:schemeClr val="accent1"/>
                </a:solidFill>
                <a:latin typeface="Arial Rounded MT Bold" panose="020F0704030504030204" pitchFamily="34" charset="0"/>
              </a:rPr>
              <a:t>FAQ: Why Mixed Grain Intercropping?</a:t>
            </a:r>
          </a:p>
        </p:txBody>
      </p:sp>
      <p:sp>
        <p:nvSpPr>
          <p:cNvPr id="4" name="Content Placeholder 3">
            <a:extLst>
              <a:ext uri="{FF2B5EF4-FFF2-40B4-BE49-F238E27FC236}">
                <a16:creationId xmlns="" xmlns:a16="http://schemas.microsoft.com/office/drawing/2014/main" id="{8A648858-E350-4D7E-B1F4-36462EC7800E}"/>
              </a:ext>
            </a:extLst>
          </p:cNvPr>
          <p:cNvSpPr>
            <a:spLocks noGrp="1"/>
          </p:cNvSpPr>
          <p:nvPr>
            <p:ph sz="half" idx="2"/>
          </p:nvPr>
        </p:nvSpPr>
        <p:spPr>
          <a:xfrm>
            <a:off x="4481514" y="1412832"/>
            <a:ext cx="4328251" cy="4896408"/>
          </a:xfrm>
        </p:spPr>
        <p:txBody>
          <a:bodyPr>
            <a:normAutofit lnSpcReduction="10000"/>
          </a:bodyPr>
          <a:lstStyle/>
          <a:p>
            <a:r>
              <a:rPr lang="en-CA" sz="2400" dirty="0">
                <a:latin typeface="Arial Rounded MT Bold" panose="020F0704030504030204" pitchFamily="34" charset="0"/>
              </a:rPr>
              <a:t>Why not?</a:t>
            </a:r>
          </a:p>
          <a:p>
            <a:r>
              <a:rPr lang="en-CA" sz="2400" dirty="0">
                <a:latin typeface="Arial Rounded MT Bold" panose="020F0704030504030204" pitchFamily="34" charset="0"/>
              </a:rPr>
              <a:t>Obstacles are surmountable</a:t>
            </a:r>
          </a:p>
          <a:p>
            <a:r>
              <a:rPr lang="en-CA" sz="2400" dirty="0">
                <a:latin typeface="Arial Rounded MT Bold" panose="020F0704030504030204" pitchFamily="34" charset="0"/>
              </a:rPr>
              <a:t>Multiple observed benefits</a:t>
            </a:r>
          </a:p>
          <a:p>
            <a:pPr lvl="1"/>
            <a:r>
              <a:rPr lang="en-CA" sz="2200" dirty="0">
                <a:latin typeface="Arial Rounded MT Bold" panose="020F0704030504030204" pitchFamily="34" charset="0"/>
              </a:rPr>
              <a:t>Productivity (yield)</a:t>
            </a:r>
          </a:p>
          <a:p>
            <a:pPr lvl="1"/>
            <a:r>
              <a:rPr lang="en-CA" sz="2200" dirty="0">
                <a:latin typeface="Arial Rounded MT Bold" panose="020F0704030504030204" pitchFamily="34" charset="0"/>
              </a:rPr>
              <a:t>Pest Reduction</a:t>
            </a:r>
          </a:p>
          <a:p>
            <a:pPr lvl="1"/>
            <a:r>
              <a:rPr lang="en-CA" sz="2200" dirty="0">
                <a:latin typeface="Arial Rounded MT Bold" panose="020F0704030504030204" pitchFamily="34" charset="0"/>
              </a:rPr>
              <a:t>Harvestability</a:t>
            </a:r>
          </a:p>
          <a:p>
            <a:pPr lvl="1"/>
            <a:r>
              <a:rPr lang="en-CA" sz="2200" dirty="0">
                <a:latin typeface="Arial Rounded MT Bold" panose="020F0704030504030204" pitchFamily="34" charset="0"/>
              </a:rPr>
              <a:t>Nutrient Efficiency</a:t>
            </a:r>
          </a:p>
          <a:p>
            <a:pPr lvl="1"/>
            <a:r>
              <a:rPr lang="en-CA" sz="2200" dirty="0">
                <a:latin typeface="Arial Rounded MT Bold" panose="020F0704030504030204" pitchFamily="34" charset="0"/>
              </a:rPr>
              <a:t>Risk Mitigation</a:t>
            </a:r>
          </a:p>
          <a:p>
            <a:pPr lvl="1"/>
            <a:r>
              <a:rPr lang="en-CA" sz="2200" dirty="0">
                <a:latin typeface="Arial Rounded MT Bold" panose="020F0704030504030204" pitchFamily="34" charset="0"/>
              </a:rPr>
              <a:t>Ecosystem services?</a:t>
            </a:r>
          </a:p>
          <a:p>
            <a:endParaRPr lang="en-CA" sz="2400" dirty="0"/>
          </a:p>
          <a:p>
            <a:endParaRPr lang="en-CA" sz="2400" dirty="0"/>
          </a:p>
        </p:txBody>
      </p:sp>
      <p:pic>
        <p:nvPicPr>
          <p:cNvPr id="11" name="Content Placeholder 8">
            <a:extLst>
              <a:ext uri="{FF2B5EF4-FFF2-40B4-BE49-F238E27FC236}">
                <a16:creationId xmlns="" xmlns:a16="http://schemas.microsoft.com/office/drawing/2014/main" id="{62AE160D-0B78-421E-BD68-0549CA514E0A}"/>
              </a:ext>
            </a:extLst>
          </p:cNvPr>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r="-1191"/>
          <a:stretch/>
        </p:blipFill>
        <p:spPr>
          <a:xfrm>
            <a:off x="323918" y="1916874"/>
            <a:ext cx="4157596" cy="3393996"/>
          </a:xfrm>
        </p:spPr>
      </p:pic>
      <p:sp>
        <p:nvSpPr>
          <p:cNvPr id="12" name="TextBox 11">
            <a:extLst>
              <a:ext uri="{FF2B5EF4-FFF2-40B4-BE49-F238E27FC236}">
                <a16:creationId xmlns="" xmlns:a16="http://schemas.microsoft.com/office/drawing/2014/main" id="{747552F4-3F4A-48EC-9666-72E852ECBAA5}"/>
              </a:ext>
            </a:extLst>
          </p:cNvPr>
          <p:cNvSpPr txBox="1"/>
          <p:nvPr/>
        </p:nvSpPr>
        <p:spPr>
          <a:xfrm>
            <a:off x="382330" y="5310870"/>
            <a:ext cx="4184511" cy="369332"/>
          </a:xfrm>
          <a:prstGeom prst="rect">
            <a:avLst/>
          </a:prstGeom>
          <a:noFill/>
        </p:spPr>
        <p:txBody>
          <a:bodyPr wrap="square" rtlCol="0">
            <a:spAutoFit/>
          </a:bodyPr>
          <a:lstStyle/>
          <a:p>
            <a:r>
              <a:rPr lang="en-CA" dirty="0"/>
              <a:t>Photo: Kurt </a:t>
            </a:r>
            <a:r>
              <a:rPr lang="en-CA" dirty="0" err="1"/>
              <a:t>Myllymaki</a:t>
            </a:r>
            <a:r>
              <a:rPr lang="en-CA" dirty="0"/>
              <a:t>, Montana, 2018</a:t>
            </a:r>
          </a:p>
        </p:txBody>
      </p:sp>
    </p:spTree>
    <p:extLst>
      <p:ext uri="{BB962C8B-B14F-4D97-AF65-F5344CB8AC3E}">
        <p14:creationId xmlns:p14="http://schemas.microsoft.com/office/powerpoint/2010/main" val="1816835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noChangeArrowheads="1"/>
          </p:cNvSpPr>
          <p:nvPr>
            <p:ph type="title"/>
          </p:nvPr>
        </p:nvSpPr>
        <p:spPr>
          <a:xfrm>
            <a:off x="957066" y="1340826"/>
            <a:ext cx="7229868" cy="993775"/>
          </a:xfrm>
          <a:noFill/>
          <a:ln>
            <a:noFill/>
          </a:ln>
          <a:scene3d>
            <a:camera prst="orthographicFront"/>
            <a:lightRig rig="balanced" dir="t"/>
          </a:scene3d>
          <a:sp3d prstMaterial="plastic"/>
        </p:spPr>
        <p:txBody>
          <a:bodyPr vert="horz" lIns="91440" tIns="45720" rIns="91440" bIns="45720" rtlCol="0" anchor="ctr">
            <a:normAutofit fontScale="90000"/>
          </a:bodyPr>
          <a:lstStyle/>
          <a:p>
            <a:pPr marL="0" marR="0" lvl="0" indent="0" algn="ctr" defTabSz="457200" rtl="0" eaLnBrk="1" fontAlgn="auto" latinLnBrk="0" hangingPunct="1">
              <a:lnSpc>
                <a:spcPct val="100000"/>
              </a:lnSpc>
              <a:spcBef>
                <a:spcPct val="0"/>
              </a:spcBef>
              <a:spcAft>
                <a:spcPts val="0"/>
              </a:spcAft>
              <a:buClrTx/>
              <a:buSzTx/>
              <a:buFontTx/>
              <a:buNone/>
              <a:defRPr/>
            </a:pPr>
            <a:r>
              <a:rPr kumimoji="0" lang="en-CA" altLang="en-US" sz="4000" b="0" i="0" u="none" strike="noStrike" kern="1200" cap="none" spc="0" normalizeH="0" baseline="0" noProof="0" dirty="0">
                <a:ln>
                  <a:solidFill>
                    <a:schemeClr val="bg1">
                      <a:lumMod val="75000"/>
                      <a:lumOff val="25000"/>
                      <a:alpha val="10000"/>
                    </a:schemeClr>
                  </a:solidFill>
                </a:ln>
                <a:solidFill>
                  <a:schemeClr val="accent1"/>
                </a:solidFill>
                <a:effectLst>
                  <a:outerShdw blurRad="9525" dist="25400" dir="14640000" algn="tl" rotWithShape="0">
                    <a:schemeClr val="bg1">
                      <a:alpha val="30000"/>
                    </a:schemeClr>
                  </a:outerShdw>
                </a:effectLst>
                <a:uLnTx/>
                <a:uFillTx/>
                <a:latin typeface="Arial Rounded MT Bold" panose="020F0704030504030204" pitchFamily="34" charset="0"/>
                <a:ea typeface="+mj-ea"/>
                <a:cs typeface="Trebuchet MS" panose="020B0603020202020204"/>
              </a:rPr>
              <a:t>FAQ – Mixed Grain Intercrops</a:t>
            </a:r>
            <a:br>
              <a:rPr kumimoji="0" lang="en-CA" altLang="en-US" sz="4000" b="0" i="0" u="none" strike="noStrike" kern="1200" cap="none" spc="0" normalizeH="0" baseline="0" noProof="0" dirty="0">
                <a:ln>
                  <a:solidFill>
                    <a:schemeClr val="bg1">
                      <a:lumMod val="75000"/>
                      <a:lumOff val="25000"/>
                      <a:alpha val="10000"/>
                    </a:schemeClr>
                  </a:solidFill>
                </a:ln>
                <a:solidFill>
                  <a:schemeClr val="accent1"/>
                </a:solidFill>
                <a:effectLst>
                  <a:outerShdw blurRad="9525" dist="25400" dir="14640000" algn="tl" rotWithShape="0">
                    <a:schemeClr val="bg1">
                      <a:alpha val="30000"/>
                    </a:schemeClr>
                  </a:outerShdw>
                </a:effectLst>
                <a:uLnTx/>
                <a:uFillTx/>
                <a:latin typeface="Arial Rounded MT Bold" panose="020F0704030504030204" pitchFamily="34" charset="0"/>
                <a:ea typeface="+mj-ea"/>
                <a:cs typeface="Trebuchet MS" panose="020B0603020202020204"/>
              </a:rPr>
            </a:br>
            <a:r>
              <a:rPr kumimoji="0" lang="en-CA" altLang="en-US" sz="40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Arial" panose="020B0604020202020204" pitchFamily="34" charset="0"/>
                <a:ea typeface="+mj-ea"/>
                <a:cs typeface="Arial" panose="020B0604020202020204" pitchFamily="34" charset="0"/>
              </a:rPr>
              <a:t>Is anyone actually doing this?</a:t>
            </a:r>
            <a:br>
              <a:rPr kumimoji="0" lang="en-CA" altLang="en-US" sz="40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Arial" panose="020B0604020202020204" pitchFamily="34" charset="0"/>
                <a:ea typeface="+mj-ea"/>
                <a:cs typeface="Arial" panose="020B0604020202020204" pitchFamily="34" charset="0"/>
              </a:rPr>
            </a:br>
            <a:endParaRPr kumimoji="0" lang="en-CA" altLang="en-US" sz="4000" b="0" i="0" u="none" strike="noStrike" kern="1200" cap="none" spc="0" normalizeH="0" baseline="0" noProof="0" dirty="0">
              <a:ln>
                <a:solidFill>
                  <a:schemeClr val="bg1">
                    <a:lumMod val="75000"/>
                    <a:lumOff val="25000"/>
                    <a:alpha val="10000"/>
                  </a:schemeClr>
                </a:solidFill>
              </a:ln>
              <a:solidFill>
                <a:schemeClr val="accent1"/>
              </a:solidFill>
              <a:effectLst>
                <a:outerShdw blurRad="9525" dist="25400" dir="14640000" algn="tl" rotWithShape="0">
                  <a:schemeClr val="bg1">
                    <a:alpha val="30000"/>
                  </a:schemeClr>
                </a:outerShdw>
              </a:effectLst>
              <a:uLnTx/>
              <a:uFillTx/>
              <a:latin typeface="Arial Rounded MT Bold" panose="020F0704030504030204" pitchFamily="34" charset="0"/>
              <a:ea typeface="+mj-ea"/>
              <a:cs typeface="Trebuchet MS" panose="020B0603020202020204"/>
            </a:endParaRPr>
          </a:p>
        </p:txBody>
      </p:sp>
      <p:sp>
        <p:nvSpPr>
          <p:cNvPr id="25603" name="Content Placeholder 2"/>
          <p:cNvSpPr>
            <a:spLocks noGrp="1" noChangeArrowheads="1"/>
          </p:cNvSpPr>
          <p:nvPr>
            <p:ph idx="1"/>
          </p:nvPr>
        </p:nvSpPr>
        <p:spPr>
          <a:xfrm>
            <a:off x="179634" y="3212982"/>
            <a:ext cx="7704642" cy="3429000"/>
          </a:xfrm>
          <a:noFill/>
          <a:ln>
            <a:noFill/>
          </a:ln>
          <a:scene3d>
            <a:camera prst="orthographicFront"/>
            <a:lightRig rig="balanced" dir="t"/>
          </a:scene3d>
          <a:sp3d prstMaterial="plastic"/>
        </p:spPr>
        <p:txBody>
          <a:bodyPr vert="horz" lIns="91440" tIns="45720" rIns="91440" bIns="45720" rtlCol="0" anchor="t">
            <a:noAutofit/>
          </a:bodyPr>
          <a:lstStyle/>
          <a:p>
            <a:pPr marL="720090" marR="0" lvl="1" indent="-269875" algn="l" defTabSz="457200" rtl="0" eaLnBrk="1" fontAlgn="auto" latinLnBrk="0" hangingPunct="1">
              <a:lnSpc>
                <a:spcPct val="100000"/>
              </a:lnSpc>
              <a:spcBef>
                <a:spcPct val="20000"/>
              </a:spcBef>
              <a:spcAft>
                <a:spcPts val="600"/>
              </a:spcAft>
              <a:buClr>
                <a:schemeClr val="tx2"/>
              </a:buClr>
              <a:buSzPct val="70000"/>
              <a:buFont typeface="Wingdings 2" panose="05020102010507070707" pitchFamily="18" charset="2"/>
              <a:buChar char=""/>
              <a:defRPr/>
            </a:pPr>
            <a:r>
              <a:rPr kumimoji="0" lang="en-CA" altLang="en-US" sz="32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Arial" panose="020B0604020202020204" pitchFamily="34" charset="0"/>
                <a:ea typeface="+mn-ea"/>
                <a:cs typeface="Arial" panose="020B0604020202020204" pitchFamily="34" charset="0"/>
              </a:rPr>
              <a:t>Yes. In SK, MB, AB, ND, SD. (see Twitter)</a:t>
            </a:r>
          </a:p>
          <a:p>
            <a:pPr marL="720090" marR="0" lvl="1" indent="-269875" algn="l" defTabSz="457200" rtl="0" eaLnBrk="1" fontAlgn="auto" latinLnBrk="0" hangingPunct="1">
              <a:lnSpc>
                <a:spcPct val="100000"/>
              </a:lnSpc>
              <a:spcBef>
                <a:spcPct val="20000"/>
              </a:spcBef>
              <a:spcAft>
                <a:spcPts val="600"/>
              </a:spcAft>
              <a:buClr>
                <a:schemeClr val="tx2"/>
              </a:buClr>
              <a:buSzPct val="70000"/>
              <a:buFont typeface="Wingdings 2" panose="05020102010507070707" pitchFamily="18" charset="2"/>
              <a:buChar char=""/>
              <a:defRPr/>
            </a:pPr>
            <a:r>
              <a:rPr kumimoji="0" lang="en-CA" altLang="en-US" sz="32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Arial" panose="020B0604020202020204" pitchFamily="34" charset="0"/>
                <a:ea typeface="+mn-ea"/>
                <a:cs typeface="Arial" panose="020B0604020202020204" pitchFamily="34" charset="0"/>
              </a:rPr>
              <a:t>SCIC – 32K ac 2018, 34K ac 2017</a:t>
            </a:r>
          </a:p>
          <a:p>
            <a:pPr marL="720090" marR="0" lvl="1" indent="-269875" algn="l" defTabSz="457200" rtl="0" eaLnBrk="1" fontAlgn="auto" latinLnBrk="0" hangingPunct="1">
              <a:lnSpc>
                <a:spcPct val="100000"/>
              </a:lnSpc>
              <a:spcBef>
                <a:spcPct val="20000"/>
              </a:spcBef>
              <a:spcAft>
                <a:spcPts val="600"/>
              </a:spcAft>
              <a:buClr>
                <a:schemeClr val="tx2"/>
              </a:buClr>
              <a:buSzPct val="70000"/>
              <a:buFont typeface="Wingdings 2" panose="05020102010507070707" pitchFamily="18" charset="2"/>
              <a:buChar char=""/>
              <a:defRPr/>
            </a:pPr>
            <a:r>
              <a:rPr kumimoji="0" lang="en-CA" altLang="en-US" sz="32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Arial" panose="020B0604020202020204" pitchFamily="34" charset="0"/>
                <a:ea typeface="+mn-ea"/>
                <a:cs typeface="Arial" panose="020B0604020202020204" pitchFamily="34" charset="0"/>
              </a:rPr>
              <a:t>Interest is huge</a:t>
            </a:r>
          </a:p>
          <a:p>
            <a:pPr marL="720090" marR="0" lvl="1" indent="-269875" algn="l" defTabSz="457200" rtl="0" eaLnBrk="1" fontAlgn="auto" latinLnBrk="0" hangingPunct="1">
              <a:lnSpc>
                <a:spcPct val="100000"/>
              </a:lnSpc>
              <a:spcBef>
                <a:spcPct val="20000"/>
              </a:spcBef>
              <a:spcAft>
                <a:spcPts val="600"/>
              </a:spcAft>
              <a:buClr>
                <a:schemeClr val="tx2"/>
              </a:buClr>
              <a:buSzPct val="70000"/>
              <a:buFont typeface="Wingdings 2" panose="05020102010507070707" pitchFamily="18" charset="2"/>
              <a:buChar char=""/>
              <a:defRPr/>
            </a:pPr>
            <a:endParaRPr kumimoji="0" lang="en-CA" altLang="en-US" sz="3200" b="0" i="0" u="none" strike="noStrike" kern="1200"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fillRect/>
          </a:stretch>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fillRect/>
          </a:stretch>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Solstice">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12813</TotalTime>
  <Words>1249</Words>
  <Application>Microsoft Macintosh PowerPoint</Application>
  <PresentationFormat>On-screen Show (4:3)</PresentationFormat>
  <Paragraphs>249</Paragraphs>
  <Slides>38</Slides>
  <Notes>7</Notes>
  <HiddenSlides>0</HiddenSlides>
  <MMClips>1</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38</vt:i4>
      </vt:variant>
    </vt:vector>
  </HeadingPairs>
  <TitlesOfParts>
    <vt:vector size="42" baseType="lpstr">
      <vt:lpstr>Slate</vt:lpstr>
      <vt:lpstr>1_Slate</vt:lpstr>
      <vt:lpstr>2_Solstice</vt:lpstr>
      <vt:lpstr>Chart</vt:lpstr>
      <vt:lpstr> Mixed Grain Intercrops: The Value Proposition</vt:lpstr>
      <vt:lpstr>My Farming Roots </vt:lpstr>
      <vt:lpstr>PowerPoint Presentation</vt:lpstr>
      <vt:lpstr>Intercropping is a big change!</vt:lpstr>
      <vt:lpstr>No Easy Answers on Intercropping</vt:lpstr>
      <vt:lpstr>Intercropping Catch 22 </vt:lpstr>
      <vt:lpstr>Farmers are leading the way!</vt:lpstr>
      <vt:lpstr>FAQ: Why Mixed Grain Intercropping?</vt:lpstr>
      <vt:lpstr>FAQ – Mixed Grain Intercrops Is anyone actually doing this? </vt:lpstr>
      <vt:lpstr>Intercropping Peas &amp; Canola: Row/Crop Configuration &amp; N Fertility</vt:lpstr>
      <vt:lpstr>Row Crop Orientation X N Fertilizer Rate Seed Yield (average)</vt:lpstr>
      <vt:lpstr>Row Crop Orientation X N Fertilizer Rate Marginal Profits (average)</vt:lpstr>
      <vt:lpstr>October 2012 – SERF Intercrop</vt:lpstr>
      <vt:lpstr>2013 Redvers Chickpea Flax (ADOPT)</vt:lpstr>
      <vt:lpstr>2014 Redvers Chickpea Flax (ADOPT)</vt:lpstr>
      <vt:lpstr>Redvers 2014</vt:lpstr>
      <vt:lpstr>PowerPoint Presentation</vt:lpstr>
      <vt:lpstr>Chickpea Flax (2017 Redvers)</vt:lpstr>
      <vt:lpstr>Sask Pulse Trials:  Indian Head and Redvers 2017</vt:lpstr>
      <vt:lpstr>Chickpea Flax Intercrop   Best Advice So Far </vt:lpstr>
      <vt:lpstr>Chickpea Flax Intercrop   Best Advice So Far </vt:lpstr>
      <vt:lpstr>Green Lentil –  Mustard  (SPG Trial)</vt:lpstr>
      <vt:lpstr>Large Green Lentil – Yellow Mustard</vt:lpstr>
      <vt:lpstr>SPG  Pulse – Mustard 2017</vt:lpstr>
      <vt:lpstr>PowerPoint Presentation</vt:lpstr>
      <vt:lpstr>SPG  Pulse – Mustard 2017</vt:lpstr>
      <vt:lpstr>Triple Crop – Ymust, Lentil, Pea</vt:lpstr>
      <vt:lpstr>Hat Trick Intercrop  (Mustard, Pea, Xsmall Green Lentil</vt:lpstr>
      <vt:lpstr>Triple Intercrop - 2018</vt:lpstr>
      <vt:lpstr>PowerPoint Presentation</vt:lpstr>
      <vt:lpstr>How do you separate it? </vt:lpstr>
      <vt:lpstr>PowerPoint Presentation</vt:lpstr>
      <vt:lpstr>Mixed Grain Intercrops </vt:lpstr>
      <vt:lpstr>What is the Value Proposition?</vt:lpstr>
      <vt:lpstr>#IntercropInnovators</vt:lpstr>
      <vt:lpstr>Intercrop Innovators Workshops</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User</dc:creator>
  <cp:lastModifiedBy>Denice Girdner</cp:lastModifiedBy>
  <cp:revision>286</cp:revision>
  <dcterms:created xsi:type="dcterms:W3CDTF">2013-02-28T23:49:00Z</dcterms:created>
  <dcterms:modified xsi:type="dcterms:W3CDTF">2020-09-28T22:30:06Z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1033-10.2.0.6080</vt:lpwstr>
  </property>
</Properties>
</file>